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2060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5238619" y="590549"/>
            <a:ext cx="1714457" cy="1714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219169" y="2724150"/>
            <a:ext cx="9753356" cy="20574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680"/>
              </a:lnSpc>
              <a:spcBef>
                <a:spcPts val="0"/>
              </a:spcBef>
              <a:spcAft>
                <a:spcPts val="1300"/>
              </a:spcAft>
            </a:pPr>
            <a:r>
              <a:rPr sz="3588" b="1">
                <a:solidFill>
                  <a:srgbClr val="FFFFFF"/>
                </a:solidFill>
              </a:rPr>
              <a:t>Bonrix GPS Tracking: Precision Tracking Solutions for Modern Businesses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76678" y="4972050"/>
            <a:ext cx="244786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FFFFFF"/>
                </a:solidFill>
              </a:rPr>
              <a:t>Track and Trace Solutions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71805" y="5709580"/>
            <a:ext cx="342891" cy="23943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19389" y="6076950"/>
            <a:ext cx="102867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Vehicle Tracking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71945" y="5722882"/>
            <a:ext cx="342891" cy="21283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743331" y="6076950"/>
            <a:ext cx="1209644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Employee Tracking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514937" y="5684454"/>
            <a:ext cx="342891" cy="2896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229194" y="6076950"/>
            <a:ext cx="914377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Asset Tracking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924601" y="5696278"/>
            <a:ext cx="342891" cy="26604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429314" y="6076950"/>
            <a:ext cx="1333466" cy="1904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FFFFFF"/>
                </a:solidFill>
              </a:rPr>
              <a:t>Real-time Monitoring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Company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6733" y="133350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Part of </a:t>
            </a:r>
            <a:r>
              <a:rPr sz="1196" b="1">
                <a:solidFill>
                  <a:srgbClr val="3949AB"/>
                </a:solidFill>
              </a:rPr>
              <a:t>Bonrix Software Systems</a:t>
            </a:r>
            <a:r>
              <a:rPr sz="1196" b="0">
                <a:solidFill>
                  <a:srgbClr val="1A237E"/>
                </a:solidFill>
              </a:rPr>
              <a:t>, based in Ahmedabad, Gujarat, India 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1359217"/>
            <a:ext cx="228594" cy="17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6733" y="1800225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Providing GPS tracking solutions </a:t>
            </a:r>
            <a:r>
              <a:rPr sz="1196" b="1">
                <a:solidFill>
                  <a:srgbClr val="3949AB"/>
                </a:solidFill>
              </a:rPr>
              <a:t>since 2005</a:t>
            </a:r>
            <a:r>
              <a:rPr sz="1196" b="0">
                <a:solidFill>
                  <a:srgbClr val="1A237E"/>
                </a:solidFill>
              </a:rPr>
              <a:t> 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1825942"/>
            <a:ext cx="228594" cy="177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66733" y="226695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Specializes in </a:t>
            </a:r>
            <a:r>
              <a:rPr sz="1196" b="1">
                <a:solidFill>
                  <a:srgbClr val="3949AB"/>
                </a:solidFill>
              </a:rPr>
              <a:t>vehicle, employee, and asset</a:t>
            </a:r>
            <a:r>
              <a:rPr sz="1196" b="0">
                <a:solidFill>
                  <a:srgbClr val="1A237E"/>
                </a:solidFill>
              </a:rPr>
              <a:t> tracking solutions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2272665"/>
            <a:ext cx="228594" cy="2171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6733" y="2733674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Uses advanced </a:t>
            </a:r>
            <a:r>
              <a:rPr sz="1196" b="1">
                <a:solidFill>
                  <a:srgbClr val="3949AB"/>
                </a:solidFill>
              </a:rPr>
              <a:t>GPS/GPRS/SMS</a:t>
            </a:r>
            <a:r>
              <a:rPr sz="1196" b="0">
                <a:solidFill>
                  <a:srgbClr val="1A237E"/>
                </a:solidFill>
              </a:rPr>
              <a:t> technology for precise tracking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6733" y="2736532"/>
            <a:ext cx="228594" cy="22288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66733" y="3200400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Offers </a:t>
            </a:r>
            <a:r>
              <a:rPr sz="1196" b="1">
                <a:solidFill>
                  <a:srgbClr val="3949AB"/>
                </a:solidFill>
              </a:rPr>
              <a:t>comprehensive tracking platform</a:t>
            </a:r>
            <a:r>
              <a:rPr sz="1196" b="0">
                <a:solidFill>
                  <a:srgbClr val="1A237E"/>
                </a:solidFill>
              </a:rPr>
              <a:t> with real-time location updates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6733" y="3226117"/>
            <a:ext cx="228594" cy="17716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66733" y="3667124"/>
            <a:ext cx="6286342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560"/>
              </a:spcAft>
            </a:pPr>
            <a:r>
              <a:rPr sz="1196" b="0">
                <a:solidFill>
                  <a:srgbClr val="1A237E"/>
                </a:solidFill>
              </a:rPr>
              <a:t> </a:t>
            </a:r>
            <a:r>
              <a:rPr sz="1104"/>
              <a:t>  </a:t>
            </a:r>
            <a:r>
              <a:rPr sz="1196" b="0">
                <a:solidFill>
                  <a:srgbClr val="1A237E"/>
                </a:solidFill>
              </a:rPr>
              <a:t> Provides </a:t>
            </a:r>
            <a:r>
              <a:rPr sz="1196" b="1">
                <a:solidFill>
                  <a:srgbClr val="3949AB"/>
                </a:solidFill>
              </a:rPr>
              <a:t>cutting-edge IT solutions</a:t>
            </a:r>
            <a:r>
              <a:rPr sz="1196" b="0">
                <a:solidFill>
                  <a:srgbClr val="1A237E"/>
                </a:solidFill>
              </a:rPr>
              <a:t> across multiple domains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66733" y="3684270"/>
            <a:ext cx="228594" cy="194309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7334066" y="2428875"/>
            <a:ext cx="4190895" cy="2762249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Core Tracking Solutions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543050"/>
            <a:ext cx="6343491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77165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28674" y="1951892"/>
            <a:ext cx="304792" cy="2110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57308" y="1771650"/>
            <a:ext cx="512432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Vehicle Tracking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57308" y="2133599"/>
            <a:ext cx="5124321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Monitor fleet in </a:t>
            </a:r>
            <a:r>
              <a:rPr sz="1196" b="1">
                <a:solidFill>
                  <a:srgbClr val="3949AB"/>
                </a:solidFill>
              </a:rPr>
              <a:t>real-time</a:t>
            </a:r>
            <a:r>
              <a:rPr sz="1196" b="0">
                <a:solidFill>
                  <a:srgbClr val="1A237E"/>
                </a:solidFill>
              </a:rPr>
              <a:t> with precise location data, speed alerts, and route history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124200"/>
            <a:ext cx="6343491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352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8674" y="3544765"/>
            <a:ext cx="304792" cy="18756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57308" y="3352800"/>
            <a:ext cx="512432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Employee Tracking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57308" y="3733799"/>
            <a:ext cx="5124321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Optimize workforce management with </a:t>
            </a:r>
            <a:r>
              <a:rPr sz="1196" b="1">
                <a:solidFill>
                  <a:srgbClr val="3949AB"/>
                </a:solidFill>
              </a:rPr>
              <a:t>location-based</a:t>
            </a:r>
            <a:r>
              <a:rPr sz="1196" b="0">
                <a:solidFill>
                  <a:srgbClr val="1A237E"/>
                </a:solidFill>
              </a:rPr>
              <a:t> attendance and activity monitoring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4724399"/>
            <a:ext cx="6343491" cy="1362075"/>
          </a:xfrm>
          <a:prstGeom prst="roundRect">
            <a:avLst>
              <a:gd name="adj" fmla="val 16783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95327" y="49529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8674" y="5109796"/>
            <a:ext cx="304792" cy="25790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657308" y="4952999"/>
            <a:ext cx="512432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435" b="1">
                <a:solidFill>
                  <a:srgbClr val="3949AB"/>
                </a:solidFill>
              </a:rPr>
              <a:t>Asset Tracking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57308" y="5314950"/>
            <a:ext cx="5124321" cy="5333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Protect valuable assets with </a:t>
            </a:r>
            <a:r>
              <a:rPr sz="1196" b="1">
                <a:solidFill>
                  <a:srgbClr val="3949AB"/>
                </a:solidFill>
              </a:rPr>
              <a:t>tamper alerts</a:t>
            </a:r>
            <a:r>
              <a:rPr sz="1196" b="0">
                <a:solidFill>
                  <a:srgbClr val="1A237E"/>
                </a:solidFill>
              </a:rPr>
              <a:t>, geo-fencing, and 24/7 monitoring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295967" y="2400300"/>
            <a:ext cx="4228994" cy="2819399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Key Features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21920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57228" y="14096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2000" y="1523171"/>
            <a:ext cx="266693" cy="2493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5862" y="140969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Real-time Tracking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862" y="170497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Monitor vehicles, employees, and assets </a:t>
            </a:r>
            <a:r>
              <a:rPr sz="1076" b="1">
                <a:solidFill>
                  <a:srgbClr val="3949AB"/>
                </a:solidFill>
              </a:rPr>
              <a:t>live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52776" y="121920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143271" y="14096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8043" y="15434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71905" y="140969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Multi-Map Support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71905" y="170497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Google, OLA, MapMyIndia</a:t>
            </a:r>
            <a:r>
              <a:rPr sz="1076" b="0">
                <a:solidFill>
                  <a:srgbClr val="1A237E"/>
                </a:solidFill>
              </a:rPr>
              <a:t> integration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5717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57228" y="2762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2000" y="2904710"/>
            <a:ext cx="266693" cy="19132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85862" y="27622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Geo-Fencing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85862" y="30575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Create </a:t>
            </a:r>
            <a:r>
              <a:rPr sz="1076" b="1">
                <a:solidFill>
                  <a:srgbClr val="3949AB"/>
                </a:solidFill>
              </a:rPr>
              <a:t>virtual boundaries</a:t>
            </a:r>
            <a:r>
              <a:rPr sz="1076" b="0">
                <a:solidFill>
                  <a:srgbClr val="1A237E"/>
                </a:solidFill>
              </a:rPr>
              <a:t> with alerts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25717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43271" y="27622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043" y="2896014"/>
            <a:ext cx="266693" cy="20872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771905" y="27622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Route History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1905" y="30575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View complete travel with </a:t>
            </a:r>
            <a:r>
              <a:rPr sz="1076" b="1">
                <a:solidFill>
                  <a:srgbClr val="3949AB"/>
                </a:solidFill>
              </a:rPr>
              <a:t>playback</a:t>
            </a:r>
            <a:r>
              <a:rPr sz="1076" b="0">
                <a:solidFill>
                  <a:srgbClr val="1A237E"/>
                </a:solidFill>
              </a:rPr>
              <a:t> feature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3924299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57228" y="41148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2000" y="4248564"/>
            <a:ext cx="266693" cy="20872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85862" y="4114800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Advanced Reporting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5862" y="4410074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Trip, speed, stoppage</a:t>
            </a:r>
            <a:r>
              <a:rPr sz="1076" b="0">
                <a:solidFill>
                  <a:srgbClr val="1A237E"/>
                </a:solidFill>
              </a:rPr>
              <a:t> analysis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2776" y="3924299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143271" y="41148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48043" y="4239867"/>
            <a:ext cx="266693" cy="2261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71905" y="4114800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Multilingual Support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71905" y="4410074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Hindi, Gujarati, Marathi</a:t>
            </a:r>
            <a:r>
              <a:rPr sz="1076" b="0">
                <a:solidFill>
                  <a:srgbClr val="1A237E"/>
                </a:solidFill>
              </a:rPr>
              <a:t> &amp; more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52768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857228" y="54673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962000" y="5580821"/>
            <a:ext cx="266693" cy="24930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485862" y="54673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Mobile Applications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85862" y="57626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Track on the go with </a:t>
            </a:r>
            <a:r>
              <a:rPr sz="1076" b="1">
                <a:solidFill>
                  <a:srgbClr val="3949AB"/>
                </a:solidFill>
              </a:rPr>
              <a:t>iOS &amp; Android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95967" y="2705099"/>
            <a:ext cx="4228994" cy="2200275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GPS Tracking Devices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89547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57228" y="20859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2000" y="2228435"/>
            <a:ext cx="266693" cy="1913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5862" y="20859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Personal Tracker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862" y="23812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Compact</a:t>
            </a:r>
            <a:r>
              <a:rPr sz="1076" b="0">
                <a:solidFill>
                  <a:srgbClr val="1A237E"/>
                </a:solidFill>
              </a:rPr>
              <a:t> and portable for individual tracking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52776" y="189547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143271" y="20859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8043" y="2229885"/>
            <a:ext cx="266693" cy="1884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71905" y="20859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Vehicle Tracker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71905" y="23812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OBD-II</a:t>
            </a:r>
            <a:r>
              <a:rPr sz="1076" b="0">
                <a:solidFill>
                  <a:srgbClr val="1A237E"/>
                </a:solidFill>
              </a:rPr>
              <a:t> and hardwired options available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24802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57228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2000" y="3563592"/>
            <a:ext cx="266693" cy="2261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85862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Asset Tracker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85862" y="3733799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Long battery life</a:t>
            </a:r>
            <a:r>
              <a:rPr sz="1076" b="0">
                <a:solidFill>
                  <a:srgbClr val="1A237E"/>
                </a:solidFill>
              </a:rPr>
              <a:t> for valuable assets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3248024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43271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043" y="3572289"/>
            <a:ext cx="266693" cy="20872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771905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Camera Tracker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1905" y="3733799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Integrated camera</a:t>
            </a:r>
            <a:r>
              <a:rPr sz="1076" b="0">
                <a:solidFill>
                  <a:srgbClr val="1A237E"/>
                </a:solidFill>
              </a:rPr>
              <a:t> for visual monitoring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6005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57228" y="4791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2000" y="4920490"/>
            <a:ext cx="266693" cy="217418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85862" y="47910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Mining Tracker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5862" y="5086350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Specialized</a:t>
            </a:r>
            <a:r>
              <a:rPr sz="1076" b="0">
                <a:solidFill>
                  <a:srgbClr val="1A237E"/>
                </a:solidFill>
              </a:rPr>
              <a:t> for mining operations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2776" y="4600575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143271" y="479107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48043" y="4916142"/>
            <a:ext cx="266693" cy="2261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71905" y="479107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Drone Tracker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71905" y="5086350"/>
            <a:ext cx="204782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For </a:t>
            </a:r>
            <a:r>
              <a:rPr sz="1076" b="1">
                <a:solidFill>
                  <a:srgbClr val="3949AB"/>
                </a:solidFill>
              </a:rPr>
              <a:t>aerial vehicle</a:t>
            </a:r>
            <a:r>
              <a:rPr sz="1076" b="0">
                <a:solidFill>
                  <a:srgbClr val="1A237E"/>
                </a:solidFill>
              </a:rPr>
              <a:t> tracking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295967" y="2447924"/>
            <a:ext cx="4228994" cy="272415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Benefits of Our Solutions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676400"/>
            <a:ext cx="3057448" cy="1343025"/>
          </a:xfrm>
          <a:prstGeom prst="roundRect">
            <a:avLst>
              <a:gd name="adj" fmla="val 1702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57228" y="18668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62000" y="1980371"/>
            <a:ext cx="266693" cy="2493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5862" y="186689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Enhanced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862" y="2162174"/>
            <a:ext cx="2047823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Real-time monitoring</a:t>
            </a:r>
            <a:r>
              <a:rPr sz="1076" b="0">
                <a:solidFill>
                  <a:srgbClr val="1A237E"/>
                </a:solidFill>
              </a:rPr>
              <a:t> of vehicles, employees, and assets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952776" y="1676400"/>
            <a:ext cx="3057448" cy="1343025"/>
          </a:xfrm>
          <a:prstGeom prst="roundRect">
            <a:avLst>
              <a:gd name="adj" fmla="val 1702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4143271" y="18668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8043" y="2010810"/>
            <a:ext cx="266693" cy="18842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71905" y="186689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Improved Efficiency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71905" y="2162174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Optimize routes</a:t>
            </a:r>
            <a:r>
              <a:rPr sz="1076" b="0">
                <a:solidFill>
                  <a:srgbClr val="1A237E"/>
                </a:solidFill>
              </a:rPr>
              <a:t> and reduce fuel consumption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3248024"/>
            <a:ext cx="3057448" cy="1343025"/>
          </a:xfrm>
          <a:prstGeom prst="roundRect">
            <a:avLst>
              <a:gd name="adj" fmla="val 1702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857228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2000" y="3567940"/>
            <a:ext cx="266693" cy="21741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485862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Cost Savings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85862" y="3733799"/>
            <a:ext cx="2047823" cy="6667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Reduce operational costs through </a:t>
            </a:r>
            <a:r>
              <a:rPr sz="1076" b="1">
                <a:solidFill>
                  <a:srgbClr val="3949AB"/>
                </a:solidFill>
              </a:rPr>
              <a:t>better resource management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52776" y="3248024"/>
            <a:ext cx="3057448" cy="1343025"/>
          </a:xfrm>
          <a:prstGeom prst="roundRect">
            <a:avLst>
              <a:gd name="adj" fmla="val 17021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4143271" y="3438525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8043" y="3604177"/>
            <a:ext cx="266693" cy="1449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771905" y="3438525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Increased Productivity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1905" y="3733799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Monitor and </a:t>
            </a:r>
            <a:r>
              <a:rPr sz="1076" b="1">
                <a:solidFill>
                  <a:srgbClr val="3949AB"/>
                </a:solidFill>
              </a:rPr>
              <a:t>improve employee performance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6733" y="48196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857228" y="50101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62000" y="5148262"/>
            <a:ext cx="266693" cy="20002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485862" y="50101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Data-Driven Decisions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5862" y="53054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1A237E"/>
                </a:solidFill>
              </a:rPr>
              <a:t>Access </a:t>
            </a:r>
            <a:r>
              <a:rPr sz="1076" b="1">
                <a:solidFill>
                  <a:srgbClr val="3949AB"/>
                </a:solidFill>
              </a:rPr>
              <a:t>detailed reports</a:t>
            </a:r>
            <a:r>
              <a:rPr sz="1076" b="0">
                <a:solidFill>
                  <a:srgbClr val="1A237E"/>
                </a:solidFill>
              </a:rPr>
              <a:t> and analytics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2776" y="4819650"/>
            <a:ext cx="3057448" cy="1123949"/>
          </a:xfrm>
          <a:prstGeom prst="roundRect">
            <a:avLst>
              <a:gd name="adj" fmla="val 20338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4143271" y="50101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248043" y="5135217"/>
            <a:ext cx="266693" cy="2261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71905" y="5010149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90"/>
              </a:spcAft>
            </a:pPr>
            <a:r>
              <a:rPr sz="1196" b="1">
                <a:solidFill>
                  <a:srgbClr val="3949AB"/>
                </a:solidFill>
              </a:rPr>
              <a:t>Customizable Solutions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771905" y="5305425"/>
            <a:ext cx="2047823" cy="44767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95"/>
              </a:lnSpc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949AB"/>
                </a:solidFill>
              </a:rPr>
              <a:t>Tailored</a:t>
            </a:r>
            <a:r>
              <a:rPr sz="1076" b="0">
                <a:solidFill>
                  <a:srgbClr val="1A237E"/>
                </a:solidFill>
              </a:rPr>
              <a:t> to specific business needs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295967" y="2266950"/>
            <a:ext cx="4228994" cy="308610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9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237E"/>
                </a:solidFill>
              </a:rPr>
              <a:t>Contact Us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143000"/>
            <a:ext cx="6286342" cy="1866899"/>
          </a:xfrm>
          <a:prstGeom prst="roundRect">
            <a:avLst>
              <a:gd name="adj" fmla="val 12244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895327" y="13716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14966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62060" y="13716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Address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2060" y="1714500"/>
            <a:ext cx="5162420" cy="106679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A-801, Samudra Complex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Near Klassic Gold Hotel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Off C.G.Road, Ahmedabad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Gujarat - 380009, India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3200400"/>
            <a:ext cx="6286342" cy="1600200"/>
          </a:xfrm>
          <a:prstGeom prst="roundRect">
            <a:avLst>
              <a:gd name="adj" fmla="val 14285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895327" y="34290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0099" y="3562764"/>
            <a:ext cx="266693" cy="20872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62060" y="3429000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3949AB"/>
                </a:solidFill>
              </a:rPr>
              <a:t>Phone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62060" y="3771900"/>
            <a:ext cx="5162420" cy="8001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1A237E"/>
                </a:solidFill>
              </a:rPr>
              <a:t>+91-9426045500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+91-9429045500</a:t>
            </a:r>
            <a:r>
              <a:rPr sz="1104"/>
              <a:t>
</a:t>
            </a:r>
            <a:r>
              <a:rPr sz="1196" b="0">
                <a:solidFill>
                  <a:srgbClr val="1A237E"/>
                </a:solidFill>
              </a:rPr>
              <a:t>+91-7624045500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0099" y="5353464"/>
            <a:ext cx="266693" cy="208721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666733" y="5086350"/>
            <a:ext cx="6286342" cy="1333500"/>
          </a:xfrm>
          <a:prstGeom prst="roundRect">
            <a:avLst>
              <a:gd name="adj" fmla="val 17142"/>
            </a:avLst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895326" y="5449127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3949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0099" y="5608567"/>
            <a:ext cx="266693" cy="191328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621589" y="5260284"/>
            <a:ext cx="5162420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 dirty="0">
                <a:solidFill>
                  <a:srgbClr val="3949AB"/>
                </a:solidFill>
              </a:rPr>
              <a:t>Email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16817" y="5517269"/>
            <a:ext cx="5162420" cy="1016881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>
              <a:lnSpc>
                <a:spcPts val="1820"/>
              </a:lnSpc>
            </a:pPr>
            <a:r>
              <a:rPr lang="en-IN" sz="1196" dirty="0">
                <a:solidFill>
                  <a:srgbClr val="1A237E"/>
                </a:solidFill>
              </a:rPr>
              <a:t>gpstracking.co.in</a:t>
            </a:r>
            <a:r>
              <a:rPr lang="en-IN" sz="1104" dirty="0"/>
              <a:t>
</a:t>
            </a:r>
            <a:r>
              <a:rPr lang="en-IN" sz="1196" dirty="0">
                <a:solidFill>
                  <a:srgbClr val="1A237E"/>
                </a:solidFill>
              </a:rPr>
              <a:t>gpstracker.bonrix.in</a:t>
            </a:r>
            <a:r>
              <a:rPr lang="en-IN" sz="1104" dirty="0"/>
              <a:t>
</a:t>
            </a:r>
            <a:r>
              <a:rPr lang="en-IN" sz="1196" dirty="0">
                <a:solidFill>
                  <a:srgbClr val="1A237E"/>
                </a:solidFill>
              </a:rPr>
              <a:t>bonrix.net</a:t>
            </a:r>
          </a:p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</a:pPr>
            <a:endParaRPr sz="1196" b="0" dirty="0">
              <a:solidFill>
                <a:srgbClr val="1A237E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472275" y="2667001"/>
            <a:ext cx="1904952" cy="190499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7391214" y="4800600"/>
            <a:ext cx="406707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1300"/>
              </a:spcBef>
              <a:spcAft>
                <a:spcPts val="0"/>
              </a:spcAft>
            </a:pPr>
            <a:r>
              <a:rPr sz="1196" b="0">
                <a:solidFill>
                  <a:srgbClr val="3949AB"/>
                </a:solidFill>
              </a:rPr>
              <a:t>Precision Tracking Solutions for Modern Businesses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303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LENOVO</cp:lastModifiedBy>
  <cp:revision>2</cp:revision>
  <dcterms:created xsi:type="dcterms:W3CDTF">2013-01-27T09:14:16Z</dcterms:created>
  <dcterms:modified xsi:type="dcterms:W3CDTF">2025-11-24T11:23:42Z</dcterms:modified>
  <cp:category/>
</cp:coreProperties>
</file>