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notesMasterIdLst>
    <p:notesMasterId r:id="rId20"/>
  </p:notesMasterIdLst>
  <p:sldSz cx="12192000" cy="6858000"/>
  <p:notesSz cx="6858000" cy="12192000"/>
  <p:embeddedFontLst>
    <p:embeddedFont>
      <p:font typeface="MiSans" charset="-122" pitchFamily="34"/>
      <p:regular r:id="rId2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25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2.png"/><Relationship Id="rId2" Type="http://schemas.openxmlformats.org/officeDocument/2006/relationships/image" Target="../media/image-3-1.png"/><Relationship Id="rId3" Type="http://schemas.openxmlformats.org/officeDocument/2006/relationships/image" Target="../media/image-1-3.png"/><Relationship Id="rId4" Type="http://schemas.openxmlformats.org/officeDocument/2006/relationships/image" Target="../media/image-1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image" Target="../media/image-5-3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2.png"/><Relationship Id="rId2" Type="http://schemas.openxmlformats.org/officeDocument/2006/relationships/image" Target="../media/image-3-1.png"/><Relationship Id="rId3" Type="http://schemas.openxmlformats.org/officeDocument/2006/relationships/image" Target="../media/image-1-3.png"/><Relationship Id="rId4" Type="http://schemas.openxmlformats.org/officeDocument/2006/relationships/image" Target="../media/image-1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image" Target="../media/image-5-3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2.png"/><Relationship Id="rId2" Type="http://schemas.openxmlformats.org/officeDocument/2006/relationships/image" Target="../media/image-3-1.png"/><Relationship Id="rId3" Type="http://schemas.openxmlformats.org/officeDocument/2006/relationships/image" Target="../media/image-1-3.png"/><Relationship Id="rId4" Type="http://schemas.openxmlformats.org/officeDocument/2006/relationships/image" Target="../media/image-1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5-3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2.png"/><Relationship Id="rId2" Type="http://schemas.openxmlformats.org/officeDocument/2006/relationships/image" Target="../media/image-3-1.png"/><Relationship Id="rId3" Type="http://schemas.openxmlformats.org/officeDocument/2006/relationships/image" Target="../media/image-1-3.png"/><Relationship Id="rId4" Type="http://schemas.openxmlformats.org/officeDocument/2006/relationships/image" Target="../media/image-1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1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5-3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1.png"/><Relationship Id="rId3" Type="http://schemas.openxmlformats.org/officeDocument/2006/relationships/image" Target="../media/image-2-2.png"/><Relationship Id="rId4" Type="http://schemas.openxmlformats.org/officeDocument/2006/relationships/image" Target="../media/image-3-4.png"/><Relationship Id="rId5" Type="http://schemas.openxmlformats.org/officeDocument/2006/relationships/image" Target="../media/image-1-3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2.png"/><Relationship Id="rId2" Type="http://schemas.openxmlformats.org/officeDocument/2006/relationships/image" Target="../media/image-3-1.png"/><Relationship Id="rId3" Type="http://schemas.openxmlformats.org/officeDocument/2006/relationships/image" Target="../media/image-1-3.png"/><Relationship Id="rId4" Type="http://schemas.openxmlformats.org/officeDocument/2006/relationships/image" Target="../media/image-1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2.png"/><Relationship Id="rId2" Type="http://schemas.openxmlformats.org/officeDocument/2006/relationships/image" Target="../media/image-3-1.png"/><Relationship Id="rId3" Type="http://schemas.openxmlformats.org/officeDocument/2006/relationships/image" Target="../media/image-1-3.png"/><Relationship Id="rId4" Type="http://schemas.openxmlformats.org/officeDocument/2006/relationships/image" Target="../media/image-1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1.png"/><Relationship Id="rId3" Type="http://schemas.openxmlformats.org/officeDocument/2006/relationships/image" Target="../media/image-5-3.png"/><Relationship Id="rId4" Type="http://schemas.openxmlformats.org/officeDocument/2006/relationships/image" Target="../media/image-2-2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2.png"/><Relationship Id="rId2" Type="http://schemas.openxmlformats.org/officeDocument/2006/relationships/image" Target="../media/image-3-1.png"/><Relationship Id="rId3" Type="http://schemas.openxmlformats.org/officeDocument/2006/relationships/image" Target="../media/image-1-3.png"/><Relationship Id="rId4" Type="http://schemas.openxmlformats.org/officeDocument/2006/relationships/image" Target="../media/image-1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1.png"/><Relationship Id="rId3" Type="http://schemas.openxmlformats.org/officeDocument/2006/relationships/image" Target="../media/image-9-1.png"/><Relationship Id="rId4" Type="http://schemas.openxmlformats.org/officeDocument/2006/relationships/image" Target="../media/image-5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5:33-d2nf9398bjvh7rlj0bb0.jpg">    </p:cNvPr>
          <p:cNvPicPr>
            <a:picLocks noChangeAspect="1"/>
          </p:cNvPicPr>
          <p:nvPr/>
        </p:nvPicPr>
        <p:blipFill>
          <a:blip r:embed="rId1"/>
          <a:srcRect l="2846" r="3013" t="2254" b="8961"/>
          <a:stretch/>
        </p:blipFill>
        <p:spPr>
          <a:xfrm rot="21600000">
            <a:off x="-21590" y="0"/>
            <a:ext cx="12213590" cy="68707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140585" y="1882140"/>
            <a:ext cx="7750810" cy="21558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600" b="1" dirty="0">
                <a:solidFill>
                  <a:srgbClr val="015DB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Bonrix GPS Track &amp; Trace Solutions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893745" y="4728174"/>
            <a:ext cx="1141923" cy="723293"/>
          </a:xfrm>
          <a:custGeom>
            <a:avLst/>
            <a:gdLst/>
            <a:ahLst/>
            <a:cxnLst/>
            <a:rect l="l" t="t" r="r" b="b"/>
            <a:pathLst>
              <a:path w="1141923" h="723293">
                <a:moveTo>
                  <a:pt x="50838" y="25788"/>
                </a:moveTo>
                <a:cubicBezTo>
                  <a:pt x="50838" y="40086"/>
                  <a:pt x="39239" y="51676"/>
                  <a:pt x="24931" y="51676"/>
                </a:cubicBezTo>
                <a:cubicBezTo>
                  <a:pt x="10623" y="51676"/>
                  <a:pt x="-976" y="40086"/>
                  <a:pt x="-976" y="25788"/>
                </a:cubicBezTo>
                <a:cubicBezTo>
                  <a:pt x="-976" y="11490"/>
                  <a:pt x="10623" y="-101"/>
                  <a:pt x="24931" y="-101"/>
                </a:cubicBezTo>
                <a:cubicBezTo>
                  <a:pt x="39233" y="-108"/>
                  <a:pt x="50831" y="11473"/>
                  <a:pt x="50838" y="25763"/>
                </a:cubicBezTo>
                <a:cubicBezTo>
                  <a:pt x="50838" y="25772"/>
                  <a:pt x="50838" y="25780"/>
                  <a:pt x="50838" y="25788"/>
                </a:cubicBezTo>
                <a:close/>
                <a:moveTo>
                  <a:pt x="269068" y="25788"/>
                </a:moveTo>
                <a:cubicBezTo>
                  <a:pt x="269068" y="40086"/>
                  <a:pt x="257469" y="51676"/>
                  <a:pt x="243160" y="51676"/>
                </a:cubicBezTo>
                <a:cubicBezTo>
                  <a:pt x="228853" y="51676"/>
                  <a:pt x="217253" y="40086"/>
                  <a:pt x="217253" y="25788"/>
                </a:cubicBezTo>
                <a:cubicBezTo>
                  <a:pt x="217253" y="11490"/>
                  <a:pt x="228853" y="-101"/>
                  <a:pt x="243160" y="-101"/>
                </a:cubicBezTo>
                <a:cubicBezTo>
                  <a:pt x="257461" y="-84"/>
                  <a:pt x="269051" y="11497"/>
                  <a:pt x="269068" y="25788"/>
                </a:cubicBezTo>
                <a:close/>
                <a:moveTo>
                  <a:pt x="487237" y="25788"/>
                </a:moveTo>
                <a:cubicBezTo>
                  <a:pt x="487237" y="40086"/>
                  <a:pt x="475637" y="51676"/>
                  <a:pt x="461329" y="51676"/>
                </a:cubicBezTo>
                <a:cubicBezTo>
                  <a:pt x="447021" y="51676"/>
                  <a:pt x="435422" y="40086"/>
                  <a:pt x="435422" y="25788"/>
                </a:cubicBezTo>
                <a:cubicBezTo>
                  <a:pt x="435422" y="11490"/>
                  <a:pt x="447021" y="-101"/>
                  <a:pt x="461329" y="-101"/>
                </a:cubicBezTo>
                <a:cubicBezTo>
                  <a:pt x="475631" y="-108"/>
                  <a:pt x="487229" y="11473"/>
                  <a:pt x="487237" y="25763"/>
                </a:cubicBezTo>
                <a:cubicBezTo>
                  <a:pt x="487237" y="25772"/>
                  <a:pt x="487237" y="25780"/>
                  <a:pt x="487237" y="25788"/>
                </a:cubicBezTo>
                <a:close/>
                <a:moveTo>
                  <a:pt x="705466" y="25788"/>
                </a:moveTo>
                <a:cubicBezTo>
                  <a:pt x="705466" y="40086"/>
                  <a:pt x="693867" y="51676"/>
                  <a:pt x="679559" y="51676"/>
                </a:cubicBezTo>
                <a:cubicBezTo>
                  <a:pt x="665250" y="51676"/>
                  <a:pt x="653652" y="40086"/>
                  <a:pt x="653652" y="25788"/>
                </a:cubicBezTo>
                <a:cubicBezTo>
                  <a:pt x="653652" y="11490"/>
                  <a:pt x="665250" y="-101"/>
                  <a:pt x="679559" y="-101"/>
                </a:cubicBezTo>
                <a:cubicBezTo>
                  <a:pt x="693861" y="-108"/>
                  <a:pt x="705458" y="11473"/>
                  <a:pt x="705466" y="25763"/>
                </a:cubicBezTo>
                <a:cubicBezTo>
                  <a:pt x="705466" y="25772"/>
                  <a:pt x="705466" y="25780"/>
                  <a:pt x="705466" y="25788"/>
                </a:cubicBezTo>
                <a:close/>
                <a:moveTo>
                  <a:pt x="923695" y="25788"/>
                </a:moveTo>
                <a:cubicBezTo>
                  <a:pt x="923695" y="40086"/>
                  <a:pt x="912096" y="51676"/>
                  <a:pt x="897788" y="51676"/>
                </a:cubicBezTo>
                <a:cubicBezTo>
                  <a:pt x="883481" y="51676"/>
                  <a:pt x="871881" y="40086"/>
                  <a:pt x="871881" y="25788"/>
                </a:cubicBezTo>
                <a:cubicBezTo>
                  <a:pt x="871881" y="11490"/>
                  <a:pt x="883481" y="-101"/>
                  <a:pt x="897788" y="-101"/>
                </a:cubicBezTo>
                <a:cubicBezTo>
                  <a:pt x="912090" y="-108"/>
                  <a:pt x="923688" y="11473"/>
                  <a:pt x="923695" y="25763"/>
                </a:cubicBezTo>
                <a:cubicBezTo>
                  <a:pt x="923695" y="25772"/>
                  <a:pt x="923695" y="25780"/>
                  <a:pt x="923695" y="25788"/>
                </a:cubicBezTo>
                <a:close/>
                <a:moveTo>
                  <a:pt x="1141923" y="25788"/>
                </a:moveTo>
                <a:cubicBezTo>
                  <a:pt x="1141923" y="40086"/>
                  <a:pt x="1130324" y="51676"/>
                  <a:pt x="1116016" y="51676"/>
                </a:cubicBezTo>
                <a:cubicBezTo>
                  <a:pt x="1101708" y="51676"/>
                  <a:pt x="1090109" y="40086"/>
                  <a:pt x="1090109" y="25788"/>
                </a:cubicBezTo>
                <a:cubicBezTo>
                  <a:pt x="1090109" y="11490"/>
                  <a:pt x="1101708" y="-101"/>
                  <a:pt x="1116016" y="-101"/>
                </a:cubicBezTo>
                <a:cubicBezTo>
                  <a:pt x="1130316" y="-84"/>
                  <a:pt x="1141907" y="11497"/>
                  <a:pt x="1141923" y="25788"/>
                </a:cubicBezTo>
                <a:close/>
                <a:moveTo>
                  <a:pt x="50838" y="193692"/>
                </a:moveTo>
                <a:cubicBezTo>
                  <a:pt x="50838" y="207990"/>
                  <a:pt x="39239" y="219580"/>
                  <a:pt x="24931" y="219580"/>
                </a:cubicBezTo>
                <a:cubicBezTo>
                  <a:pt x="10623" y="219580"/>
                  <a:pt x="-976" y="207990"/>
                  <a:pt x="-976" y="193692"/>
                </a:cubicBezTo>
                <a:cubicBezTo>
                  <a:pt x="-976" y="179394"/>
                  <a:pt x="10623" y="167803"/>
                  <a:pt x="24931" y="167803"/>
                </a:cubicBezTo>
                <a:cubicBezTo>
                  <a:pt x="39233" y="167796"/>
                  <a:pt x="50831" y="179377"/>
                  <a:pt x="50838" y="193668"/>
                </a:cubicBezTo>
                <a:cubicBezTo>
                  <a:pt x="50838" y="193676"/>
                  <a:pt x="50838" y="193684"/>
                  <a:pt x="50838" y="193692"/>
                </a:cubicBezTo>
                <a:close/>
                <a:moveTo>
                  <a:pt x="269068" y="193692"/>
                </a:moveTo>
                <a:cubicBezTo>
                  <a:pt x="269068" y="207990"/>
                  <a:pt x="257469" y="219580"/>
                  <a:pt x="243160" y="219580"/>
                </a:cubicBezTo>
                <a:cubicBezTo>
                  <a:pt x="228853" y="219580"/>
                  <a:pt x="217253" y="207990"/>
                  <a:pt x="217253" y="193692"/>
                </a:cubicBezTo>
                <a:cubicBezTo>
                  <a:pt x="217253" y="179394"/>
                  <a:pt x="228853" y="167803"/>
                  <a:pt x="243160" y="167803"/>
                </a:cubicBezTo>
                <a:cubicBezTo>
                  <a:pt x="257461" y="167820"/>
                  <a:pt x="269051" y="179401"/>
                  <a:pt x="269068" y="193692"/>
                </a:cubicBezTo>
                <a:close/>
                <a:moveTo>
                  <a:pt x="487237" y="193692"/>
                </a:moveTo>
                <a:cubicBezTo>
                  <a:pt x="487237" y="207990"/>
                  <a:pt x="475637" y="219580"/>
                  <a:pt x="461329" y="219580"/>
                </a:cubicBezTo>
                <a:cubicBezTo>
                  <a:pt x="447021" y="219580"/>
                  <a:pt x="435422" y="207990"/>
                  <a:pt x="435422" y="193692"/>
                </a:cubicBezTo>
                <a:cubicBezTo>
                  <a:pt x="435422" y="179394"/>
                  <a:pt x="447021" y="167803"/>
                  <a:pt x="461329" y="167803"/>
                </a:cubicBezTo>
                <a:cubicBezTo>
                  <a:pt x="475631" y="167796"/>
                  <a:pt x="487229" y="179377"/>
                  <a:pt x="487237" y="193668"/>
                </a:cubicBezTo>
                <a:cubicBezTo>
                  <a:pt x="487237" y="193676"/>
                  <a:pt x="487237" y="193684"/>
                  <a:pt x="487237" y="193692"/>
                </a:cubicBezTo>
                <a:close/>
                <a:moveTo>
                  <a:pt x="705466" y="193692"/>
                </a:moveTo>
                <a:cubicBezTo>
                  <a:pt x="705466" y="207990"/>
                  <a:pt x="693867" y="219580"/>
                  <a:pt x="679559" y="219580"/>
                </a:cubicBezTo>
                <a:cubicBezTo>
                  <a:pt x="665250" y="219580"/>
                  <a:pt x="653652" y="207990"/>
                  <a:pt x="653652" y="193692"/>
                </a:cubicBezTo>
                <a:cubicBezTo>
                  <a:pt x="653652" y="179394"/>
                  <a:pt x="665250" y="167803"/>
                  <a:pt x="679559" y="167803"/>
                </a:cubicBezTo>
                <a:cubicBezTo>
                  <a:pt x="693861" y="167796"/>
                  <a:pt x="705458" y="179377"/>
                  <a:pt x="705466" y="193668"/>
                </a:cubicBezTo>
                <a:cubicBezTo>
                  <a:pt x="705466" y="193676"/>
                  <a:pt x="705466" y="193684"/>
                  <a:pt x="705466" y="193692"/>
                </a:cubicBezTo>
                <a:close/>
                <a:moveTo>
                  <a:pt x="923695" y="193692"/>
                </a:moveTo>
                <a:cubicBezTo>
                  <a:pt x="923695" y="207990"/>
                  <a:pt x="912096" y="219580"/>
                  <a:pt x="897788" y="219580"/>
                </a:cubicBezTo>
                <a:cubicBezTo>
                  <a:pt x="883481" y="219580"/>
                  <a:pt x="871881" y="207990"/>
                  <a:pt x="871881" y="193692"/>
                </a:cubicBezTo>
                <a:cubicBezTo>
                  <a:pt x="871881" y="179394"/>
                  <a:pt x="883481" y="167803"/>
                  <a:pt x="897788" y="167803"/>
                </a:cubicBezTo>
                <a:cubicBezTo>
                  <a:pt x="912090" y="167796"/>
                  <a:pt x="923688" y="179377"/>
                  <a:pt x="923695" y="193668"/>
                </a:cubicBezTo>
                <a:cubicBezTo>
                  <a:pt x="923695" y="193676"/>
                  <a:pt x="923695" y="193684"/>
                  <a:pt x="923695" y="193692"/>
                </a:cubicBezTo>
                <a:close/>
                <a:moveTo>
                  <a:pt x="1141923" y="193692"/>
                </a:moveTo>
                <a:cubicBezTo>
                  <a:pt x="1141923" y="207990"/>
                  <a:pt x="1130324" y="219580"/>
                  <a:pt x="1116016" y="219580"/>
                </a:cubicBezTo>
                <a:cubicBezTo>
                  <a:pt x="1101708" y="219580"/>
                  <a:pt x="1090109" y="207990"/>
                  <a:pt x="1090109" y="193692"/>
                </a:cubicBezTo>
                <a:cubicBezTo>
                  <a:pt x="1090109" y="179394"/>
                  <a:pt x="1101708" y="167803"/>
                  <a:pt x="1116016" y="167803"/>
                </a:cubicBezTo>
                <a:cubicBezTo>
                  <a:pt x="1130316" y="167820"/>
                  <a:pt x="1141907" y="179401"/>
                  <a:pt x="1141923" y="193692"/>
                </a:cubicBezTo>
                <a:close/>
                <a:moveTo>
                  <a:pt x="50838" y="361596"/>
                </a:moveTo>
                <a:cubicBezTo>
                  <a:pt x="50838" y="375894"/>
                  <a:pt x="39239" y="387485"/>
                  <a:pt x="24931" y="387485"/>
                </a:cubicBezTo>
                <a:cubicBezTo>
                  <a:pt x="10623" y="387485"/>
                  <a:pt x="-976" y="375894"/>
                  <a:pt x="-976" y="361596"/>
                </a:cubicBezTo>
                <a:cubicBezTo>
                  <a:pt x="-976" y="347298"/>
                  <a:pt x="10623" y="335707"/>
                  <a:pt x="24931" y="335707"/>
                </a:cubicBezTo>
                <a:cubicBezTo>
                  <a:pt x="39233" y="335700"/>
                  <a:pt x="50831" y="347280"/>
                  <a:pt x="50838" y="361571"/>
                </a:cubicBezTo>
                <a:cubicBezTo>
                  <a:pt x="50838" y="361579"/>
                  <a:pt x="50838" y="361588"/>
                  <a:pt x="50838" y="361596"/>
                </a:cubicBezTo>
                <a:close/>
                <a:moveTo>
                  <a:pt x="269068" y="361596"/>
                </a:moveTo>
                <a:cubicBezTo>
                  <a:pt x="269068" y="375894"/>
                  <a:pt x="257469" y="387485"/>
                  <a:pt x="243160" y="387485"/>
                </a:cubicBezTo>
                <a:cubicBezTo>
                  <a:pt x="228853" y="387485"/>
                  <a:pt x="217253" y="375894"/>
                  <a:pt x="217253" y="361596"/>
                </a:cubicBezTo>
                <a:cubicBezTo>
                  <a:pt x="217253" y="347298"/>
                  <a:pt x="228853" y="335707"/>
                  <a:pt x="243160" y="335707"/>
                </a:cubicBezTo>
                <a:cubicBezTo>
                  <a:pt x="257461" y="335724"/>
                  <a:pt x="269051" y="347305"/>
                  <a:pt x="269068" y="361596"/>
                </a:cubicBezTo>
                <a:close/>
                <a:moveTo>
                  <a:pt x="487237" y="361596"/>
                </a:moveTo>
                <a:cubicBezTo>
                  <a:pt x="487237" y="375894"/>
                  <a:pt x="475637" y="387485"/>
                  <a:pt x="461329" y="387485"/>
                </a:cubicBezTo>
                <a:cubicBezTo>
                  <a:pt x="447021" y="387485"/>
                  <a:pt x="435422" y="375894"/>
                  <a:pt x="435422" y="361596"/>
                </a:cubicBezTo>
                <a:cubicBezTo>
                  <a:pt x="435422" y="347298"/>
                  <a:pt x="447021" y="335707"/>
                  <a:pt x="461329" y="335707"/>
                </a:cubicBezTo>
                <a:cubicBezTo>
                  <a:pt x="475631" y="335700"/>
                  <a:pt x="487229" y="347280"/>
                  <a:pt x="487237" y="361571"/>
                </a:cubicBezTo>
                <a:cubicBezTo>
                  <a:pt x="487237" y="361579"/>
                  <a:pt x="487237" y="361588"/>
                  <a:pt x="487237" y="361596"/>
                </a:cubicBezTo>
                <a:close/>
                <a:moveTo>
                  <a:pt x="705466" y="361596"/>
                </a:moveTo>
                <a:cubicBezTo>
                  <a:pt x="705466" y="375894"/>
                  <a:pt x="693867" y="387485"/>
                  <a:pt x="679559" y="387485"/>
                </a:cubicBezTo>
                <a:cubicBezTo>
                  <a:pt x="665250" y="387485"/>
                  <a:pt x="653652" y="375894"/>
                  <a:pt x="653652" y="361596"/>
                </a:cubicBezTo>
                <a:cubicBezTo>
                  <a:pt x="653652" y="347298"/>
                  <a:pt x="665250" y="335707"/>
                  <a:pt x="679559" y="335707"/>
                </a:cubicBezTo>
                <a:cubicBezTo>
                  <a:pt x="693861" y="335700"/>
                  <a:pt x="705458" y="347280"/>
                  <a:pt x="705466" y="361571"/>
                </a:cubicBezTo>
                <a:cubicBezTo>
                  <a:pt x="705466" y="361579"/>
                  <a:pt x="705466" y="361588"/>
                  <a:pt x="705466" y="361596"/>
                </a:cubicBezTo>
                <a:close/>
                <a:moveTo>
                  <a:pt x="923695" y="361596"/>
                </a:moveTo>
                <a:cubicBezTo>
                  <a:pt x="923695" y="375894"/>
                  <a:pt x="912096" y="387485"/>
                  <a:pt x="897788" y="387485"/>
                </a:cubicBezTo>
                <a:cubicBezTo>
                  <a:pt x="883481" y="387485"/>
                  <a:pt x="871881" y="375894"/>
                  <a:pt x="871881" y="361596"/>
                </a:cubicBezTo>
                <a:cubicBezTo>
                  <a:pt x="871881" y="347298"/>
                  <a:pt x="883481" y="335707"/>
                  <a:pt x="897788" y="335707"/>
                </a:cubicBezTo>
                <a:cubicBezTo>
                  <a:pt x="912090" y="335700"/>
                  <a:pt x="923688" y="347280"/>
                  <a:pt x="923695" y="361571"/>
                </a:cubicBezTo>
                <a:cubicBezTo>
                  <a:pt x="923695" y="361579"/>
                  <a:pt x="923695" y="361588"/>
                  <a:pt x="923695" y="361596"/>
                </a:cubicBezTo>
                <a:close/>
                <a:moveTo>
                  <a:pt x="1141923" y="361596"/>
                </a:moveTo>
                <a:cubicBezTo>
                  <a:pt x="1141923" y="375894"/>
                  <a:pt x="1130324" y="387485"/>
                  <a:pt x="1116016" y="387485"/>
                </a:cubicBezTo>
                <a:cubicBezTo>
                  <a:pt x="1101708" y="387485"/>
                  <a:pt x="1090109" y="375894"/>
                  <a:pt x="1090109" y="361596"/>
                </a:cubicBezTo>
                <a:cubicBezTo>
                  <a:pt x="1090109" y="347298"/>
                  <a:pt x="1101708" y="335707"/>
                  <a:pt x="1116016" y="335707"/>
                </a:cubicBezTo>
                <a:cubicBezTo>
                  <a:pt x="1130316" y="335724"/>
                  <a:pt x="1141907" y="347305"/>
                  <a:pt x="1141923" y="361596"/>
                </a:cubicBezTo>
                <a:close/>
                <a:moveTo>
                  <a:pt x="50838" y="529500"/>
                </a:moveTo>
                <a:cubicBezTo>
                  <a:pt x="50838" y="543798"/>
                  <a:pt x="39239" y="555389"/>
                  <a:pt x="24931" y="555389"/>
                </a:cubicBezTo>
                <a:cubicBezTo>
                  <a:pt x="10623" y="555389"/>
                  <a:pt x="-976" y="543798"/>
                  <a:pt x="-976" y="529500"/>
                </a:cubicBezTo>
                <a:cubicBezTo>
                  <a:pt x="-976" y="515202"/>
                  <a:pt x="10623" y="503612"/>
                  <a:pt x="24931" y="503612"/>
                </a:cubicBezTo>
                <a:cubicBezTo>
                  <a:pt x="39233" y="503605"/>
                  <a:pt x="50831" y="515184"/>
                  <a:pt x="50838" y="529475"/>
                </a:cubicBezTo>
                <a:cubicBezTo>
                  <a:pt x="50838" y="529484"/>
                  <a:pt x="50838" y="529492"/>
                  <a:pt x="50838" y="529500"/>
                </a:cubicBezTo>
                <a:close/>
                <a:moveTo>
                  <a:pt x="269068" y="529500"/>
                </a:moveTo>
                <a:cubicBezTo>
                  <a:pt x="269068" y="543798"/>
                  <a:pt x="257469" y="555389"/>
                  <a:pt x="243160" y="555389"/>
                </a:cubicBezTo>
                <a:cubicBezTo>
                  <a:pt x="228853" y="555389"/>
                  <a:pt x="217253" y="543798"/>
                  <a:pt x="217253" y="529500"/>
                </a:cubicBezTo>
                <a:cubicBezTo>
                  <a:pt x="217253" y="515202"/>
                  <a:pt x="228853" y="503612"/>
                  <a:pt x="243160" y="503612"/>
                </a:cubicBezTo>
                <a:cubicBezTo>
                  <a:pt x="257461" y="503629"/>
                  <a:pt x="269051" y="515209"/>
                  <a:pt x="269068" y="529500"/>
                </a:cubicBezTo>
                <a:close/>
                <a:moveTo>
                  <a:pt x="487237" y="529500"/>
                </a:moveTo>
                <a:cubicBezTo>
                  <a:pt x="487237" y="543798"/>
                  <a:pt x="475637" y="555389"/>
                  <a:pt x="461329" y="555389"/>
                </a:cubicBezTo>
                <a:cubicBezTo>
                  <a:pt x="447021" y="555389"/>
                  <a:pt x="435422" y="543798"/>
                  <a:pt x="435422" y="529500"/>
                </a:cubicBezTo>
                <a:cubicBezTo>
                  <a:pt x="435422" y="515202"/>
                  <a:pt x="447021" y="503612"/>
                  <a:pt x="461329" y="503612"/>
                </a:cubicBezTo>
                <a:cubicBezTo>
                  <a:pt x="475631" y="503605"/>
                  <a:pt x="487229" y="515184"/>
                  <a:pt x="487237" y="529475"/>
                </a:cubicBezTo>
                <a:cubicBezTo>
                  <a:pt x="487237" y="529484"/>
                  <a:pt x="487237" y="529492"/>
                  <a:pt x="487237" y="529500"/>
                </a:cubicBezTo>
                <a:close/>
                <a:moveTo>
                  <a:pt x="705466" y="529500"/>
                </a:moveTo>
                <a:cubicBezTo>
                  <a:pt x="705466" y="543798"/>
                  <a:pt x="693867" y="555389"/>
                  <a:pt x="679559" y="555389"/>
                </a:cubicBezTo>
                <a:cubicBezTo>
                  <a:pt x="665250" y="555389"/>
                  <a:pt x="653652" y="543798"/>
                  <a:pt x="653652" y="529500"/>
                </a:cubicBezTo>
                <a:cubicBezTo>
                  <a:pt x="653652" y="515202"/>
                  <a:pt x="665250" y="503612"/>
                  <a:pt x="679559" y="503612"/>
                </a:cubicBezTo>
                <a:cubicBezTo>
                  <a:pt x="693861" y="503605"/>
                  <a:pt x="705458" y="515184"/>
                  <a:pt x="705466" y="529475"/>
                </a:cubicBezTo>
                <a:cubicBezTo>
                  <a:pt x="705466" y="529484"/>
                  <a:pt x="705466" y="529492"/>
                  <a:pt x="705466" y="529500"/>
                </a:cubicBezTo>
                <a:close/>
                <a:moveTo>
                  <a:pt x="923695" y="529500"/>
                </a:moveTo>
                <a:cubicBezTo>
                  <a:pt x="923695" y="543798"/>
                  <a:pt x="912096" y="555389"/>
                  <a:pt x="897788" y="555389"/>
                </a:cubicBezTo>
                <a:cubicBezTo>
                  <a:pt x="883481" y="555389"/>
                  <a:pt x="871881" y="543798"/>
                  <a:pt x="871881" y="529500"/>
                </a:cubicBezTo>
                <a:cubicBezTo>
                  <a:pt x="871881" y="515202"/>
                  <a:pt x="883481" y="503612"/>
                  <a:pt x="897788" y="503612"/>
                </a:cubicBezTo>
                <a:cubicBezTo>
                  <a:pt x="912090" y="503605"/>
                  <a:pt x="923688" y="515184"/>
                  <a:pt x="923695" y="529475"/>
                </a:cubicBezTo>
                <a:cubicBezTo>
                  <a:pt x="923695" y="529484"/>
                  <a:pt x="923695" y="529492"/>
                  <a:pt x="923695" y="529500"/>
                </a:cubicBezTo>
                <a:close/>
                <a:moveTo>
                  <a:pt x="1141923" y="529500"/>
                </a:moveTo>
                <a:cubicBezTo>
                  <a:pt x="1141923" y="543798"/>
                  <a:pt x="1130324" y="555389"/>
                  <a:pt x="1116016" y="555389"/>
                </a:cubicBezTo>
                <a:cubicBezTo>
                  <a:pt x="1101708" y="555389"/>
                  <a:pt x="1090109" y="543798"/>
                  <a:pt x="1090109" y="529500"/>
                </a:cubicBezTo>
                <a:cubicBezTo>
                  <a:pt x="1090109" y="515202"/>
                  <a:pt x="1101708" y="503612"/>
                  <a:pt x="1116016" y="503612"/>
                </a:cubicBezTo>
                <a:cubicBezTo>
                  <a:pt x="1130316" y="503629"/>
                  <a:pt x="1141907" y="515209"/>
                  <a:pt x="1141923" y="529500"/>
                </a:cubicBezTo>
                <a:close/>
                <a:moveTo>
                  <a:pt x="50838" y="697404"/>
                </a:moveTo>
                <a:cubicBezTo>
                  <a:pt x="50838" y="711702"/>
                  <a:pt x="39239" y="723293"/>
                  <a:pt x="24931" y="723293"/>
                </a:cubicBezTo>
                <a:cubicBezTo>
                  <a:pt x="10623" y="723293"/>
                  <a:pt x="-976" y="711702"/>
                  <a:pt x="-976" y="697404"/>
                </a:cubicBezTo>
                <a:cubicBezTo>
                  <a:pt x="-976" y="683106"/>
                  <a:pt x="10623" y="671516"/>
                  <a:pt x="24931" y="671516"/>
                </a:cubicBezTo>
                <a:cubicBezTo>
                  <a:pt x="39233" y="671509"/>
                  <a:pt x="50831" y="683088"/>
                  <a:pt x="50838" y="697379"/>
                </a:cubicBezTo>
                <a:cubicBezTo>
                  <a:pt x="50838" y="697387"/>
                  <a:pt x="50838" y="697395"/>
                  <a:pt x="50838" y="697404"/>
                </a:cubicBezTo>
                <a:close/>
                <a:moveTo>
                  <a:pt x="269068" y="697404"/>
                </a:moveTo>
                <a:cubicBezTo>
                  <a:pt x="269068" y="711702"/>
                  <a:pt x="257469" y="723293"/>
                  <a:pt x="243160" y="723293"/>
                </a:cubicBezTo>
                <a:cubicBezTo>
                  <a:pt x="228853" y="723293"/>
                  <a:pt x="217253" y="711702"/>
                  <a:pt x="217253" y="697404"/>
                </a:cubicBezTo>
                <a:cubicBezTo>
                  <a:pt x="217253" y="683106"/>
                  <a:pt x="228853" y="671516"/>
                  <a:pt x="243160" y="671516"/>
                </a:cubicBezTo>
                <a:cubicBezTo>
                  <a:pt x="257461" y="671532"/>
                  <a:pt x="269051" y="683113"/>
                  <a:pt x="269068" y="697404"/>
                </a:cubicBezTo>
                <a:close/>
                <a:moveTo>
                  <a:pt x="487237" y="697404"/>
                </a:moveTo>
                <a:cubicBezTo>
                  <a:pt x="487237" y="711702"/>
                  <a:pt x="475637" y="723293"/>
                  <a:pt x="461329" y="723293"/>
                </a:cubicBezTo>
                <a:cubicBezTo>
                  <a:pt x="447021" y="723293"/>
                  <a:pt x="435422" y="711702"/>
                  <a:pt x="435422" y="697404"/>
                </a:cubicBezTo>
                <a:cubicBezTo>
                  <a:pt x="435422" y="683106"/>
                  <a:pt x="447021" y="671516"/>
                  <a:pt x="461329" y="671516"/>
                </a:cubicBezTo>
                <a:cubicBezTo>
                  <a:pt x="475631" y="671509"/>
                  <a:pt x="487229" y="683088"/>
                  <a:pt x="487237" y="697379"/>
                </a:cubicBezTo>
                <a:cubicBezTo>
                  <a:pt x="487237" y="697387"/>
                  <a:pt x="487237" y="697395"/>
                  <a:pt x="487237" y="697404"/>
                </a:cubicBezTo>
                <a:close/>
                <a:moveTo>
                  <a:pt x="705466" y="697404"/>
                </a:moveTo>
                <a:cubicBezTo>
                  <a:pt x="705466" y="711702"/>
                  <a:pt x="693867" y="723293"/>
                  <a:pt x="679559" y="723293"/>
                </a:cubicBezTo>
                <a:cubicBezTo>
                  <a:pt x="665250" y="723293"/>
                  <a:pt x="653652" y="711702"/>
                  <a:pt x="653652" y="697404"/>
                </a:cubicBezTo>
                <a:cubicBezTo>
                  <a:pt x="653652" y="683106"/>
                  <a:pt x="665250" y="671516"/>
                  <a:pt x="679559" y="671516"/>
                </a:cubicBezTo>
                <a:cubicBezTo>
                  <a:pt x="693861" y="671509"/>
                  <a:pt x="705458" y="683088"/>
                  <a:pt x="705466" y="697379"/>
                </a:cubicBezTo>
                <a:cubicBezTo>
                  <a:pt x="705466" y="697387"/>
                  <a:pt x="705466" y="697395"/>
                  <a:pt x="705466" y="697404"/>
                </a:cubicBezTo>
                <a:close/>
                <a:moveTo>
                  <a:pt x="923695" y="697404"/>
                </a:moveTo>
                <a:cubicBezTo>
                  <a:pt x="923695" y="711702"/>
                  <a:pt x="912096" y="723293"/>
                  <a:pt x="897788" y="723293"/>
                </a:cubicBezTo>
                <a:cubicBezTo>
                  <a:pt x="883481" y="723293"/>
                  <a:pt x="871881" y="711702"/>
                  <a:pt x="871881" y="697404"/>
                </a:cubicBezTo>
                <a:cubicBezTo>
                  <a:pt x="871881" y="683106"/>
                  <a:pt x="883481" y="671516"/>
                  <a:pt x="897788" y="671516"/>
                </a:cubicBezTo>
                <a:cubicBezTo>
                  <a:pt x="912090" y="671509"/>
                  <a:pt x="923688" y="683088"/>
                  <a:pt x="923695" y="697379"/>
                </a:cubicBezTo>
                <a:cubicBezTo>
                  <a:pt x="923695" y="697387"/>
                  <a:pt x="923695" y="697395"/>
                  <a:pt x="923695" y="697404"/>
                </a:cubicBezTo>
                <a:close/>
                <a:moveTo>
                  <a:pt x="1141923" y="697404"/>
                </a:moveTo>
                <a:cubicBezTo>
                  <a:pt x="1141923" y="711702"/>
                  <a:pt x="1130324" y="723293"/>
                  <a:pt x="1116016" y="723293"/>
                </a:cubicBezTo>
                <a:cubicBezTo>
                  <a:pt x="1101708" y="723293"/>
                  <a:pt x="1090109" y="711702"/>
                  <a:pt x="1090109" y="697404"/>
                </a:cubicBezTo>
                <a:cubicBezTo>
                  <a:pt x="1090109" y="683106"/>
                  <a:pt x="1101708" y="671516"/>
                  <a:pt x="1116016" y="671516"/>
                </a:cubicBezTo>
                <a:cubicBezTo>
                  <a:pt x="1130316" y="671532"/>
                  <a:pt x="1141907" y="683113"/>
                  <a:pt x="1141923" y="697404"/>
                </a:cubicBezTo>
                <a:close/>
              </a:path>
            </a:pathLst>
          </a:custGeom>
          <a:solidFill>
            <a:srgbClr val="015DBB"/>
          </a:solidFill>
          <a:ln/>
        </p:spPr>
      </p:sp>
      <p:sp>
        <p:nvSpPr>
          <p:cNvPr id="5" name="Text 2"/>
          <p:cNvSpPr/>
          <p:nvPr/>
        </p:nvSpPr>
        <p:spPr>
          <a:xfrm>
            <a:off x="893745" y="4728174"/>
            <a:ext cx="1141923" cy="723293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0230150" y="1569684"/>
            <a:ext cx="1141923" cy="723293"/>
          </a:xfrm>
          <a:custGeom>
            <a:avLst/>
            <a:gdLst/>
            <a:ahLst/>
            <a:cxnLst/>
            <a:rect l="l" t="t" r="r" b="b"/>
            <a:pathLst>
              <a:path w="1141923" h="723293">
                <a:moveTo>
                  <a:pt x="50838" y="25788"/>
                </a:moveTo>
                <a:cubicBezTo>
                  <a:pt x="50838" y="40086"/>
                  <a:pt x="39239" y="51676"/>
                  <a:pt x="24931" y="51676"/>
                </a:cubicBezTo>
                <a:cubicBezTo>
                  <a:pt x="10623" y="51676"/>
                  <a:pt x="-976" y="40086"/>
                  <a:pt x="-976" y="25788"/>
                </a:cubicBezTo>
                <a:cubicBezTo>
                  <a:pt x="-976" y="11490"/>
                  <a:pt x="10623" y="-101"/>
                  <a:pt x="24931" y="-101"/>
                </a:cubicBezTo>
                <a:cubicBezTo>
                  <a:pt x="39233" y="-108"/>
                  <a:pt x="50831" y="11473"/>
                  <a:pt x="50838" y="25763"/>
                </a:cubicBezTo>
                <a:cubicBezTo>
                  <a:pt x="50838" y="25772"/>
                  <a:pt x="50838" y="25780"/>
                  <a:pt x="50838" y="25788"/>
                </a:cubicBezTo>
                <a:close/>
                <a:moveTo>
                  <a:pt x="269068" y="25788"/>
                </a:moveTo>
                <a:cubicBezTo>
                  <a:pt x="269068" y="40086"/>
                  <a:pt x="257469" y="51676"/>
                  <a:pt x="243160" y="51676"/>
                </a:cubicBezTo>
                <a:cubicBezTo>
                  <a:pt x="228853" y="51676"/>
                  <a:pt x="217253" y="40086"/>
                  <a:pt x="217253" y="25788"/>
                </a:cubicBezTo>
                <a:cubicBezTo>
                  <a:pt x="217253" y="11490"/>
                  <a:pt x="228853" y="-101"/>
                  <a:pt x="243160" y="-101"/>
                </a:cubicBezTo>
                <a:cubicBezTo>
                  <a:pt x="257461" y="-84"/>
                  <a:pt x="269051" y="11497"/>
                  <a:pt x="269068" y="25788"/>
                </a:cubicBezTo>
                <a:close/>
                <a:moveTo>
                  <a:pt x="487237" y="25788"/>
                </a:moveTo>
                <a:cubicBezTo>
                  <a:pt x="487237" y="40086"/>
                  <a:pt x="475637" y="51676"/>
                  <a:pt x="461329" y="51676"/>
                </a:cubicBezTo>
                <a:cubicBezTo>
                  <a:pt x="447021" y="51676"/>
                  <a:pt x="435422" y="40086"/>
                  <a:pt x="435422" y="25788"/>
                </a:cubicBezTo>
                <a:cubicBezTo>
                  <a:pt x="435422" y="11490"/>
                  <a:pt x="447021" y="-101"/>
                  <a:pt x="461329" y="-101"/>
                </a:cubicBezTo>
                <a:cubicBezTo>
                  <a:pt x="475631" y="-108"/>
                  <a:pt x="487229" y="11473"/>
                  <a:pt x="487237" y="25763"/>
                </a:cubicBezTo>
                <a:cubicBezTo>
                  <a:pt x="487237" y="25772"/>
                  <a:pt x="487237" y="25780"/>
                  <a:pt x="487237" y="25788"/>
                </a:cubicBezTo>
                <a:close/>
                <a:moveTo>
                  <a:pt x="705466" y="25788"/>
                </a:moveTo>
                <a:cubicBezTo>
                  <a:pt x="705466" y="40086"/>
                  <a:pt x="693867" y="51676"/>
                  <a:pt x="679559" y="51676"/>
                </a:cubicBezTo>
                <a:cubicBezTo>
                  <a:pt x="665250" y="51676"/>
                  <a:pt x="653652" y="40086"/>
                  <a:pt x="653652" y="25788"/>
                </a:cubicBezTo>
                <a:cubicBezTo>
                  <a:pt x="653652" y="11490"/>
                  <a:pt x="665250" y="-101"/>
                  <a:pt x="679559" y="-101"/>
                </a:cubicBezTo>
                <a:cubicBezTo>
                  <a:pt x="693861" y="-108"/>
                  <a:pt x="705458" y="11473"/>
                  <a:pt x="705466" y="25763"/>
                </a:cubicBezTo>
                <a:cubicBezTo>
                  <a:pt x="705466" y="25772"/>
                  <a:pt x="705466" y="25780"/>
                  <a:pt x="705466" y="25788"/>
                </a:cubicBezTo>
                <a:close/>
                <a:moveTo>
                  <a:pt x="923695" y="25788"/>
                </a:moveTo>
                <a:cubicBezTo>
                  <a:pt x="923695" y="40086"/>
                  <a:pt x="912096" y="51676"/>
                  <a:pt x="897788" y="51676"/>
                </a:cubicBezTo>
                <a:cubicBezTo>
                  <a:pt x="883481" y="51676"/>
                  <a:pt x="871881" y="40086"/>
                  <a:pt x="871881" y="25788"/>
                </a:cubicBezTo>
                <a:cubicBezTo>
                  <a:pt x="871881" y="11490"/>
                  <a:pt x="883481" y="-101"/>
                  <a:pt x="897788" y="-101"/>
                </a:cubicBezTo>
                <a:cubicBezTo>
                  <a:pt x="912090" y="-108"/>
                  <a:pt x="923688" y="11473"/>
                  <a:pt x="923695" y="25763"/>
                </a:cubicBezTo>
                <a:cubicBezTo>
                  <a:pt x="923695" y="25772"/>
                  <a:pt x="923695" y="25780"/>
                  <a:pt x="923695" y="25788"/>
                </a:cubicBezTo>
                <a:close/>
                <a:moveTo>
                  <a:pt x="1141923" y="25788"/>
                </a:moveTo>
                <a:cubicBezTo>
                  <a:pt x="1141923" y="40086"/>
                  <a:pt x="1130324" y="51676"/>
                  <a:pt x="1116016" y="51676"/>
                </a:cubicBezTo>
                <a:cubicBezTo>
                  <a:pt x="1101708" y="51676"/>
                  <a:pt x="1090109" y="40086"/>
                  <a:pt x="1090109" y="25788"/>
                </a:cubicBezTo>
                <a:cubicBezTo>
                  <a:pt x="1090109" y="11490"/>
                  <a:pt x="1101708" y="-101"/>
                  <a:pt x="1116016" y="-101"/>
                </a:cubicBezTo>
                <a:cubicBezTo>
                  <a:pt x="1130316" y="-84"/>
                  <a:pt x="1141907" y="11497"/>
                  <a:pt x="1141923" y="25788"/>
                </a:cubicBezTo>
                <a:close/>
                <a:moveTo>
                  <a:pt x="50838" y="193692"/>
                </a:moveTo>
                <a:cubicBezTo>
                  <a:pt x="50838" y="207990"/>
                  <a:pt x="39239" y="219580"/>
                  <a:pt x="24931" y="219580"/>
                </a:cubicBezTo>
                <a:cubicBezTo>
                  <a:pt x="10623" y="219580"/>
                  <a:pt x="-976" y="207990"/>
                  <a:pt x="-976" y="193692"/>
                </a:cubicBezTo>
                <a:cubicBezTo>
                  <a:pt x="-976" y="179394"/>
                  <a:pt x="10623" y="167803"/>
                  <a:pt x="24931" y="167803"/>
                </a:cubicBezTo>
                <a:cubicBezTo>
                  <a:pt x="39233" y="167796"/>
                  <a:pt x="50831" y="179377"/>
                  <a:pt x="50838" y="193668"/>
                </a:cubicBezTo>
                <a:cubicBezTo>
                  <a:pt x="50838" y="193676"/>
                  <a:pt x="50838" y="193684"/>
                  <a:pt x="50838" y="193692"/>
                </a:cubicBezTo>
                <a:close/>
                <a:moveTo>
                  <a:pt x="269068" y="193692"/>
                </a:moveTo>
                <a:cubicBezTo>
                  <a:pt x="269068" y="207990"/>
                  <a:pt x="257469" y="219580"/>
                  <a:pt x="243160" y="219580"/>
                </a:cubicBezTo>
                <a:cubicBezTo>
                  <a:pt x="228853" y="219580"/>
                  <a:pt x="217253" y="207990"/>
                  <a:pt x="217253" y="193692"/>
                </a:cubicBezTo>
                <a:cubicBezTo>
                  <a:pt x="217253" y="179394"/>
                  <a:pt x="228853" y="167803"/>
                  <a:pt x="243160" y="167803"/>
                </a:cubicBezTo>
                <a:cubicBezTo>
                  <a:pt x="257461" y="167820"/>
                  <a:pt x="269051" y="179401"/>
                  <a:pt x="269068" y="193692"/>
                </a:cubicBezTo>
                <a:close/>
                <a:moveTo>
                  <a:pt x="487237" y="193692"/>
                </a:moveTo>
                <a:cubicBezTo>
                  <a:pt x="487237" y="207990"/>
                  <a:pt x="475637" y="219580"/>
                  <a:pt x="461329" y="219580"/>
                </a:cubicBezTo>
                <a:cubicBezTo>
                  <a:pt x="447021" y="219580"/>
                  <a:pt x="435422" y="207990"/>
                  <a:pt x="435422" y="193692"/>
                </a:cubicBezTo>
                <a:cubicBezTo>
                  <a:pt x="435422" y="179394"/>
                  <a:pt x="447021" y="167803"/>
                  <a:pt x="461329" y="167803"/>
                </a:cubicBezTo>
                <a:cubicBezTo>
                  <a:pt x="475631" y="167796"/>
                  <a:pt x="487229" y="179377"/>
                  <a:pt x="487237" y="193668"/>
                </a:cubicBezTo>
                <a:cubicBezTo>
                  <a:pt x="487237" y="193676"/>
                  <a:pt x="487237" y="193684"/>
                  <a:pt x="487237" y="193692"/>
                </a:cubicBezTo>
                <a:close/>
                <a:moveTo>
                  <a:pt x="705466" y="193692"/>
                </a:moveTo>
                <a:cubicBezTo>
                  <a:pt x="705466" y="207990"/>
                  <a:pt x="693867" y="219580"/>
                  <a:pt x="679559" y="219580"/>
                </a:cubicBezTo>
                <a:cubicBezTo>
                  <a:pt x="665250" y="219580"/>
                  <a:pt x="653652" y="207990"/>
                  <a:pt x="653652" y="193692"/>
                </a:cubicBezTo>
                <a:cubicBezTo>
                  <a:pt x="653652" y="179394"/>
                  <a:pt x="665250" y="167803"/>
                  <a:pt x="679559" y="167803"/>
                </a:cubicBezTo>
                <a:cubicBezTo>
                  <a:pt x="693861" y="167796"/>
                  <a:pt x="705458" y="179377"/>
                  <a:pt x="705466" y="193668"/>
                </a:cubicBezTo>
                <a:cubicBezTo>
                  <a:pt x="705466" y="193676"/>
                  <a:pt x="705466" y="193684"/>
                  <a:pt x="705466" y="193692"/>
                </a:cubicBezTo>
                <a:close/>
                <a:moveTo>
                  <a:pt x="923695" y="193692"/>
                </a:moveTo>
                <a:cubicBezTo>
                  <a:pt x="923695" y="207990"/>
                  <a:pt x="912096" y="219580"/>
                  <a:pt x="897788" y="219580"/>
                </a:cubicBezTo>
                <a:cubicBezTo>
                  <a:pt x="883481" y="219580"/>
                  <a:pt x="871881" y="207990"/>
                  <a:pt x="871881" y="193692"/>
                </a:cubicBezTo>
                <a:cubicBezTo>
                  <a:pt x="871881" y="179394"/>
                  <a:pt x="883481" y="167803"/>
                  <a:pt x="897788" y="167803"/>
                </a:cubicBezTo>
                <a:cubicBezTo>
                  <a:pt x="912090" y="167796"/>
                  <a:pt x="923688" y="179377"/>
                  <a:pt x="923695" y="193668"/>
                </a:cubicBezTo>
                <a:cubicBezTo>
                  <a:pt x="923695" y="193676"/>
                  <a:pt x="923695" y="193684"/>
                  <a:pt x="923695" y="193692"/>
                </a:cubicBezTo>
                <a:close/>
                <a:moveTo>
                  <a:pt x="1141923" y="193692"/>
                </a:moveTo>
                <a:cubicBezTo>
                  <a:pt x="1141923" y="207990"/>
                  <a:pt x="1130324" y="219580"/>
                  <a:pt x="1116016" y="219580"/>
                </a:cubicBezTo>
                <a:cubicBezTo>
                  <a:pt x="1101708" y="219580"/>
                  <a:pt x="1090109" y="207990"/>
                  <a:pt x="1090109" y="193692"/>
                </a:cubicBezTo>
                <a:cubicBezTo>
                  <a:pt x="1090109" y="179394"/>
                  <a:pt x="1101708" y="167803"/>
                  <a:pt x="1116016" y="167803"/>
                </a:cubicBezTo>
                <a:cubicBezTo>
                  <a:pt x="1130316" y="167820"/>
                  <a:pt x="1141907" y="179401"/>
                  <a:pt x="1141923" y="193692"/>
                </a:cubicBezTo>
                <a:close/>
                <a:moveTo>
                  <a:pt x="50838" y="361596"/>
                </a:moveTo>
                <a:cubicBezTo>
                  <a:pt x="50838" y="375894"/>
                  <a:pt x="39239" y="387485"/>
                  <a:pt x="24931" y="387485"/>
                </a:cubicBezTo>
                <a:cubicBezTo>
                  <a:pt x="10623" y="387485"/>
                  <a:pt x="-976" y="375894"/>
                  <a:pt x="-976" y="361596"/>
                </a:cubicBezTo>
                <a:cubicBezTo>
                  <a:pt x="-976" y="347298"/>
                  <a:pt x="10623" y="335707"/>
                  <a:pt x="24931" y="335707"/>
                </a:cubicBezTo>
                <a:cubicBezTo>
                  <a:pt x="39233" y="335700"/>
                  <a:pt x="50831" y="347280"/>
                  <a:pt x="50838" y="361571"/>
                </a:cubicBezTo>
                <a:cubicBezTo>
                  <a:pt x="50838" y="361579"/>
                  <a:pt x="50838" y="361588"/>
                  <a:pt x="50838" y="361596"/>
                </a:cubicBezTo>
                <a:close/>
                <a:moveTo>
                  <a:pt x="269068" y="361596"/>
                </a:moveTo>
                <a:cubicBezTo>
                  <a:pt x="269068" y="375894"/>
                  <a:pt x="257469" y="387485"/>
                  <a:pt x="243160" y="387485"/>
                </a:cubicBezTo>
                <a:cubicBezTo>
                  <a:pt x="228853" y="387485"/>
                  <a:pt x="217253" y="375894"/>
                  <a:pt x="217253" y="361596"/>
                </a:cubicBezTo>
                <a:cubicBezTo>
                  <a:pt x="217253" y="347298"/>
                  <a:pt x="228853" y="335707"/>
                  <a:pt x="243160" y="335707"/>
                </a:cubicBezTo>
                <a:cubicBezTo>
                  <a:pt x="257461" y="335724"/>
                  <a:pt x="269051" y="347305"/>
                  <a:pt x="269068" y="361596"/>
                </a:cubicBezTo>
                <a:close/>
                <a:moveTo>
                  <a:pt x="487237" y="361596"/>
                </a:moveTo>
                <a:cubicBezTo>
                  <a:pt x="487237" y="375894"/>
                  <a:pt x="475637" y="387485"/>
                  <a:pt x="461329" y="387485"/>
                </a:cubicBezTo>
                <a:cubicBezTo>
                  <a:pt x="447021" y="387485"/>
                  <a:pt x="435422" y="375894"/>
                  <a:pt x="435422" y="361596"/>
                </a:cubicBezTo>
                <a:cubicBezTo>
                  <a:pt x="435422" y="347298"/>
                  <a:pt x="447021" y="335707"/>
                  <a:pt x="461329" y="335707"/>
                </a:cubicBezTo>
                <a:cubicBezTo>
                  <a:pt x="475631" y="335700"/>
                  <a:pt x="487229" y="347280"/>
                  <a:pt x="487237" y="361571"/>
                </a:cubicBezTo>
                <a:cubicBezTo>
                  <a:pt x="487237" y="361579"/>
                  <a:pt x="487237" y="361588"/>
                  <a:pt x="487237" y="361596"/>
                </a:cubicBezTo>
                <a:close/>
                <a:moveTo>
                  <a:pt x="705466" y="361596"/>
                </a:moveTo>
                <a:cubicBezTo>
                  <a:pt x="705466" y="375894"/>
                  <a:pt x="693867" y="387485"/>
                  <a:pt x="679559" y="387485"/>
                </a:cubicBezTo>
                <a:cubicBezTo>
                  <a:pt x="665250" y="387485"/>
                  <a:pt x="653652" y="375894"/>
                  <a:pt x="653652" y="361596"/>
                </a:cubicBezTo>
                <a:cubicBezTo>
                  <a:pt x="653652" y="347298"/>
                  <a:pt x="665250" y="335707"/>
                  <a:pt x="679559" y="335707"/>
                </a:cubicBezTo>
                <a:cubicBezTo>
                  <a:pt x="693861" y="335700"/>
                  <a:pt x="705458" y="347280"/>
                  <a:pt x="705466" y="361571"/>
                </a:cubicBezTo>
                <a:cubicBezTo>
                  <a:pt x="705466" y="361579"/>
                  <a:pt x="705466" y="361588"/>
                  <a:pt x="705466" y="361596"/>
                </a:cubicBezTo>
                <a:close/>
                <a:moveTo>
                  <a:pt x="923695" y="361596"/>
                </a:moveTo>
                <a:cubicBezTo>
                  <a:pt x="923695" y="375894"/>
                  <a:pt x="912096" y="387485"/>
                  <a:pt x="897788" y="387485"/>
                </a:cubicBezTo>
                <a:cubicBezTo>
                  <a:pt x="883481" y="387485"/>
                  <a:pt x="871881" y="375894"/>
                  <a:pt x="871881" y="361596"/>
                </a:cubicBezTo>
                <a:cubicBezTo>
                  <a:pt x="871881" y="347298"/>
                  <a:pt x="883481" y="335707"/>
                  <a:pt x="897788" y="335707"/>
                </a:cubicBezTo>
                <a:cubicBezTo>
                  <a:pt x="912090" y="335700"/>
                  <a:pt x="923688" y="347280"/>
                  <a:pt x="923695" y="361571"/>
                </a:cubicBezTo>
                <a:cubicBezTo>
                  <a:pt x="923695" y="361579"/>
                  <a:pt x="923695" y="361588"/>
                  <a:pt x="923695" y="361596"/>
                </a:cubicBezTo>
                <a:close/>
                <a:moveTo>
                  <a:pt x="1141923" y="361596"/>
                </a:moveTo>
                <a:cubicBezTo>
                  <a:pt x="1141923" y="375894"/>
                  <a:pt x="1130324" y="387485"/>
                  <a:pt x="1116016" y="387485"/>
                </a:cubicBezTo>
                <a:cubicBezTo>
                  <a:pt x="1101708" y="387485"/>
                  <a:pt x="1090109" y="375894"/>
                  <a:pt x="1090109" y="361596"/>
                </a:cubicBezTo>
                <a:cubicBezTo>
                  <a:pt x="1090109" y="347298"/>
                  <a:pt x="1101708" y="335707"/>
                  <a:pt x="1116016" y="335707"/>
                </a:cubicBezTo>
                <a:cubicBezTo>
                  <a:pt x="1130316" y="335724"/>
                  <a:pt x="1141907" y="347305"/>
                  <a:pt x="1141923" y="361596"/>
                </a:cubicBezTo>
                <a:close/>
                <a:moveTo>
                  <a:pt x="50838" y="529500"/>
                </a:moveTo>
                <a:cubicBezTo>
                  <a:pt x="50838" y="543798"/>
                  <a:pt x="39239" y="555389"/>
                  <a:pt x="24931" y="555389"/>
                </a:cubicBezTo>
                <a:cubicBezTo>
                  <a:pt x="10623" y="555389"/>
                  <a:pt x="-976" y="543798"/>
                  <a:pt x="-976" y="529500"/>
                </a:cubicBezTo>
                <a:cubicBezTo>
                  <a:pt x="-976" y="515202"/>
                  <a:pt x="10623" y="503612"/>
                  <a:pt x="24931" y="503612"/>
                </a:cubicBezTo>
                <a:cubicBezTo>
                  <a:pt x="39233" y="503605"/>
                  <a:pt x="50831" y="515184"/>
                  <a:pt x="50838" y="529475"/>
                </a:cubicBezTo>
                <a:cubicBezTo>
                  <a:pt x="50838" y="529484"/>
                  <a:pt x="50838" y="529492"/>
                  <a:pt x="50838" y="529500"/>
                </a:cubicBezTo>
                <a:close/>
                <a:moveTo>
                  <a:pt x="269068" y="529500"/>
                </a:moveTo>
                <a:cubicBezTo>
                  <a:pt x="269068" y="543798"/>
                  <a:pt x="257469" y="555389"/>
                  <a:pt x="243160" y="555389"/>
                </a:cubicBezTo>
                <a:cubicBezTo>
                  <a:pt x="228853" y="555389"/>
                  <a:pt x="217253" y="543798"/>
                  <a:pt x="217253" y="529500"/>
                </a:cubicBezTo>
                <a:cubicBezTo>
                  <a:pt x="217253" y="515202"/>
                  <a:pt x="228853" y="503612"/>
                  <a:pt x="243160" y="503612"/>
                </a:cubicBezTo>
                <a:cubicBezTo>
                  <a:pt x="257461" y="503629"/>
                  <a:pt x="269051" y="515209"/>
                  <a:pt x="269068" y="529500"/>
                </a:cubicBezTo>
                <a:close/>
                <a:moveTo>
                  <a:pt x="487237" y="529500"/>
                </a:moveTo>
                <a:cubicBezTo>
                  <a:pt x="487237" y="543798"/>
                  <a:pt x="475637" y="555389"/>
                  <a:pt x="461329" y="555389"/>
                </a:cubicBezTo>
                <a:cubicBezTo>
                  <a:pt x="447021" y="555389"/>
                  <a:pt x="435422" y="543798"/>
                  <a:pt x="435422" y="529500"/>
                </a:cubicBezTo>
                <a:cubicBezTo>
                  <a:pt x="435422" y="515202"/>
                  <a:pt x="447021" y="503612"/>
                  <a:pt x="461329" y="503612"/>
                </a:cubicBezTo>
                <a:cubicBezTo>
                  <a:pt x="475631" y="503605"/>
                  <a:pt x="487229" y="515184"/>
                  <a:pt x="487237" y="529475"/>
                </a:cubicBezTo>
                <a:cubicBezTo>
                  <a:pt x="487237" y="529484"/>
                  <a:pt x="487237" y="529492"/>
                  <a:pt x="487237" y="529500"/>
                </a:cubicBezTo>
                <a:close/>
                <a:moveTo>
                  <a:pt x="705466" y="529500"/>
                </a:moveTo>
                <a:cubicBezTo>
                  <a:pt x="705466" y="543798"/>
                  <a:pt x="693867" y="555389"/>
                  <a:pt x="679559" y="555389"/>
                </a:cubicBezTo>
                <a:cubicBezTo>
                  <a:pt x="665250" y="555389"/>
                  <a:pt x="653652" y="543798"/>
                  <a:pt x="653652" y="529500"/>
                </a:cubicBezTo>
                <a:cubicBezTo>
                  <a:pt x="653652" y="515202"/>
                  <a:pt x="665250" y="503612"/>
                  <a:pt x="679559" y="503612"/>
                </a:cubicBezTo>
                <a:cubicBezTo>
                  <a:pt x="693861" y="503605"/>
                  <a:pt x="705458" y="515184"/>
                  <a:pt x="705466" y="529475"/>
                </a:cubicBezTo>
                <a:cubicBezTo>
                  <a:pt x="705466" y="529484"/>
                  <a:pt x="705466" y="529492"/>
                  <a:pt x="705466" y="529500"/>
                </a:cubicBezTo>
                <a:close/>
                <a:moveTo>
                  <a:pt x="923695" y="529500"/>
                </a:moveTo>
                <a:cubicBezTo>
                  <a:pt x="923695" y="543798"/>
                  <a:pt x="912096" y="555389"/>
                  <a:pt x="897788" y="555389"/>
                </a:cubicBezTo>
                <a:cubicBezTo>
                  <a:pt x="883481" y="555389"/>
                  <a:pt x="871881" y="543798"/>
                  <a:pt x="871881" y="529500"/>
                </a:cubicBezTo>
                <a:cubicBezTo>
                  <a:pt x="871881" y="515202"/>
                  <a:pt x="883481" y="503612"/>
                  <a:pt x="897788" y="503612"/>
                </a:cubicBezTo>
                <a:cubicBezTo>
                  <a:pt x="912090" y="503605"/>
                  <a:pt x="923688" y="515184"/>
                  <a:pt x="923695" y="529475"/>
                </a:cubicBezTo>
                <a:cubicBezTo>
                  <a:pt x="923695" y="529484"/>
                  <a:pt x="923695" y="529492"/>
                  <a:pt x="923695" y="529500"/>
                </a:cubicBezTo>
                <a:close/>
                <a:moveTo>
                  <a:pt x="1141923" y="529500"/>
                </a:moveTo>
                <a:cubicBezTo>
                  <a:pt x="1141923" y="543798"/>
                  <a:pt x="1130324" y="555389"/>
                  <a:pt x="1116016" y="555389"/>
                </a:cubicBezTo>
                <a:cubicBezTo>
                  <a:pt x="1101708" y="555389"/>
                  <a:pt x="1090109" y="543798"/>
                  <a:pt x="1090109" y="529500"/>
                </a:cubicBezTo>
                <a:cubicBezTo>
                  <a:pt x="1090109" y="515202"/>
                  <a:pt x="1101708" y="503612"/>
                  <a:pt x="1116016" y="503612"/>
                </a:cubicBezTo>
                <a:cubicBezTo>
                  <a:pt x="1130316" y="503629"/>
                  <a:pt x="1141907" y="515209"/>
                  <a:pt x="1141923" y="529500"/>
                </a:cubicBezTo>
                <a:close/>
                <a:moveTo>
                  <a:pt x="50838" y="697404"/>
                </a:moveTo>
                <a:cubicBezTo>
                  <a:pt x="50838" y="711702"/>
                  <a:pt x="39239" y="723293"/>
                  <a:pt x="24931" y="723293"/>
                </a:cubicBezTo>
                <a:cubicBezTo>
                  <a:pt x="10623" y="723293"/>
                  <a:pt x="-976" y="711702"/>
                  <a:pt x="-976" y="697404"/>
                </a:cubicBezTo>
                <a:cubicBezTo>
                  <a:pt x="-976" y="683106"/>
                  <a:pt x="10623" y="671516"/>
                  <a:pt x="24931" y="671516"/>
                </a:cubicBezTo>
                <a:cubicBezTo>
                  <a:pt x="39233" y="671509"/>
                  <a:pt x="50831" y="683088"/>
                  <a:pt x="50838" y="697379"/>
                </a:cubicBezTo>
                <a:cubicBezTo>
                  <a:pt x="50838" y="697387"/>
                  <a:pt x="50838" y="697395"/>
                  <a:pt x="50838" y="697404"/>
                </a:cubicBezTo>
                <a:close/>
                <a:moveTo>
                  <a:pt x="269068" y="697404"/>
                </a:moveTo>
                <a:cubicBezTo>
                  <a:pt x="269068" y="711702"/>
                  <a:pt x="257469" y="723293"/>
                  <a:pt x="243160" y="723293"/>
                </a:cubicBezTo>
                <a:cubicBezTo>
                  <a:pt x="228853" y="723293"/>
                  <a:pt x="217253" y="711702"/>
                  <a:pt x="217253" y="697404"/>
                </a:cubicBezTo>
                <a:cubicBezTo>
                  <a:pt x="217253" y="683106"/>
                  <a:pt x="228853" y="671516"/>
                  <a:pt x="243160" y="671516"/>
                </a:cubicBezTo>
                <a:cubicBezTo>
                  <a:pt x="257461" y="671532"/>
                  <a:pt x="269051" y="683113"/>
                  <a:pt x="269068" y="697404"/>
                </a:cubicBezTo>
                <a:close/>
                <a:moveTo>
                  <a:pt x="487237" y="697404"/>
                </a:moveTo>
                <a:cubicBezTo>
                  <a:pt x="487237" y="711702"/>
                  <a:pt x="475637" y="723293"/>
                  <a:pt x="461329" y="723293"/>
                </a:cubicBezTo>
                <a:cubicBezTo>
                  <a:pt x="447021" y="723293"/>
                  <a:pt x="435422" y="711702"/>
                  <a:pt x="435422" y="697404"/>
                </a:cubicBezTo>
                <a:cubicBezTo>
                  <a:pt x="435422" y="683106"/>
                  <a:pt x="447021" y="671516"/>
                  <a:pt x="461329" y="671516"/>
                </a:cubicBezTo>
                <a:cubicBezTo>
                  <a:pt x="475631" y="671509"/>
                  <a:pt x="487229" y="683088"/>
                  <a:pt x="487237" y="697379"/>
                </a:cubicBezTo>
                <a:cubicBezTo>
                  <a:pt x="487237" y="697387"/>
                  <a:pt x="487237" y="697395"/>
                  <a:pt x="487237" y="697404"/>
                </a:cubicBezTo>
                <a:close/>
                <a:moveTo>
                  <a:pt x="705466" y="697404"/>
                </a:moveTo>
                <a:cubicBezTo>
                  <a:pt x="705466" y="711702"/>
                  <a:pt x="693867" y="723293"/>
                  <a:pt x="679559" y="723293"/>
                </a:cubicBezTo>
                <a:cubicBezTo>
                  <a:pt x="665250" y="723293"/>
                  <a:pt x="653652" y="711702"/>
                  <a:pt x="653652" y="697404"/>
                </a:cubicBezTo>
                <a:cubicBezTo>
                  <a:pt x="653652" y="683106"/>
                  <a:pt x="665250" y="671516"/>
                  <a:pt x="679559" y="671516"/>
                </a:cubicBezTo>
                <a:cubicBezTo>
                  <a:pt x="693861" y="671509"/>
                  <a:pt x="705458" y="683088"/>
                  <a:pt x="705466" y="697379"/>
                </a:cubicBezTo>
                <a:cubicBezTo>
                  <a:pt x="705466" y="697387"/>
                  <a:pt x="705466" y="697395"/>
                  <a:pt x="705466" y="697404"/>
                </a:cubicBezTo>
                <a:close/>
                <a:moveTo>
                  <a:pt x="923695" y="697404"/>
                </a:moveTo>
                <a:cubicBezTo>
                  <a:pt x="923695" y="711702"/>
                  <a:pt x="912096" y="723293"/>
                  <a:pt x="897788" y="723293"/>
                </a:cubicBezTo>
                <a:cubicBezTo>
                  <a:pt x="883481" y="723293"/>
                  <a:pt x="871881" y="711702"/>
                  <a:pt x="871881" y="697404"/>
                </a:cubicBezTo>
                <a:cubicBezTo>
                  <a:pt x="871881" y="683106"/>
                  <a:pt x="883481" y="671516"/>
                  <a:pt x="897788" y="671516"/>
                </a:cubicBezTo>
                <a:cubicBezTo>
                  <a:pt x="912090" y="671509"/>
                  <a:pt x="923688" y="683088"/>
                  <a:pt x="923695" y="697379"/>
                </a:cubicBezTo>
                <a:cubicBezTo>
                  <a:pt x="923695" y="697387"/>
                  <a:pt x="923695" y="697395"/>
                  <a:pt x="923695" y="697404"/>
                </a:cubicBezTo>
                <a:close/>
                <a:moveTo>
                  <a:pt x="1141923" y="697404"/>
                </a:moveTo>
                <a:cubicBezTo>
                  <a:pt x="1141923" y="711702"/>
                  <a:pt x="1130324" y="723293"/>
                  <a:pt x="1116016" y="723293"/>
                </a:cubicBezTo>
                <a:cubicBezTo>
                  <a:pt x="1101708" y="723293"/>
                  <a:pt x="1090109" y="711702"/>
                  <a:pt x="1090109" y="697404"/>
                </a:cubicBezTo>
                <a:cubicBezTo>
                  <a:pt x="1090109" y="683106"/>
                  <a:pt x="1101708" y="671516"/>
                  <a:pt x="1116016" y="671516"/>
                </a:cubicBezTo>
                <a:cubicBezTo>
                  <a:pt x="1130316" y="671532"/>
                  <a:pt x="1141907" y="683113"/>
                  <a:pt x="1141923" y="697404"/>
                </a:cubicBezTo>
                <a:close/>
              </a:path>
            </a:pathLst>
          </a:custGeom>
          <a:solidFill>
            <a:srgbClr val="015DBB"/>
          </a:solidFill>
          <a:ln/>
        </p:spPr>
      </p:sp>
      <p:sp>
        <p:nvSpPr>
          <p:cNvPr id="7" name="Text 4"/>
          <p:cNvSpPr/>
          <p:nvPr/>
        </p:nvSpPr>
        <p:spPr>
          <a:xfrm>
            <a:off x="10230150" y="1569684"/>
            <a:ext cx="1141923" cy="723293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8" name="Image 1" descr="https://kimi-img.moonshot.cn/pub/slides/slides_tmpl/image/25-08-27-20:05:31-d2nf92p8bjvh7rlj0b5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835" y="4125595"/>
            <a:ext cx="6468110" cy="298450"/>
          </a:xfrm>
          <a:prstGeom prst="rect">
            <a:avLst/>
          </a:prstGeom>
        </p:spPr>
      </p:pic>
      <p:pic>
        <p:nvPicPr>
          <p:cNvPr id="9" name="Image 2" descr="https://kimi-img.moonshot.cn/pub/slides/slides_tmpl/image/25-08-27-20:05:47-d2nf96p8bjvh7rlj0bjg.png">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0" r="0" t="22162" b="0"/>
          <a:stretch/>
        </p:blipFill>
        <p:spPr>
          <a:xfrm>
            <a:off x="777875" y="2787650"/>
            <a:ext cx="2311400" cy="1800225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5:32-d2nf9318bjvh7rlj0b8g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660265"/>
            <a:ext cx="12192635" cy="21977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2060" y="3239770"/>
            <a:ext cx="10114915" cy="82994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015DB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Use Cases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3332163" y="1433195"/>
            <a:ext cx="5956935" cy="15684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9600" b="1" dirty="0">
                <a:solidFill>
                  <a:srgbClr val="015DB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pic>
        <p:nvPicPr>
          <p:cNvPr id="5" name="Image 1" descr="https://kimi-img.moonshot.cn/pub/slides/slides_tmpl/image/25-08-27-20:05:31-d2nf92p8bjvh7rlj0b50.png">    </p:cNvPr>
          <p:cNvPicPr>
            <a:picLocks noChangeAspect="1"/>
          </p:cNvPicPr>
          <p:nvPr/>
        </p:nvPicPr>
        <p:blipFill>
          <a:blip r:embed="rId2"/>
          <a:srcRect l="0" r="0" t="1192" b="1192"/>
          <a:stretch/>
        </p:blipFill>
        <p:spPr>
          <a:xfrm>
            <a:off x="5251133" y="1950720"/>
            <a:ext cx="2118995" cy="1132205"/>
          </a:xfrm>
          <a:prstGeom prst="rect">
            <a:avLst/>
          </a:prstGeom>
        </p:spPr>
      </p:pic>
      <p:pic>
        <p:nvPicPr>
          <p:cNvPr id="6" name="Image 2" descr="https://kimi-img.moonshot.cn/pub/slides/slides_tmpl/image/25-08-27-20:05:47-d2nf96p8bjvh7rlj0bjg.png">    </p:cNvPr>
          <p:cNvPicPr>
            <a:picLocks noChangeAspect="1"/>
          </p:cNvPicPr>
          <p:nvPr/>
        </p:nvPicPr>
        <p:blipFill>
          <a:blip r:embed="rId3"/>
          <a:srcRect l="0" r="0" t="22162" b="0"/>
          <a:stretch/>
        </p:blipFill>
        <p:spPr>
          <a:xfrm>
            <a:off x="533400" y="1191895"/>
            <a:ext cx="3402965" cy="2649220"/>
          </a:xfrm>
          <a:prstGeom prst="rect">
            <a:avLst/>
          </a:prstGeom>
        </p:spPr>
      </p:pic>
      <p:pic>
        <p:nvPicPr>
          <p:cNvPr id="7" name="Image 3" descr="https://kimi-img.moonshot.cn/pub/slides/slides_tmpl/image/25-08-27-20:05:47-d2nf96p8bjvh7rlj0bjg.png">    </p:cNvPr>
          <p:cNvPicPr>
            <a:picLocks noChangeAspect="1"/>
          </p:cNvPicPr>
          <p:nvPr/>
        </p:nvPicPr>
        <p:blipFill>
          <a:blip r:embed="rId4">
            <a:alphaModFix amt="30000"/>
          </a:blip>
          <a:srcRect l="0" r="0" t="22162" b="0"/>
          <a:stretch/>
        </p:blipFill>
        <p:spPr>
          <a:xfrm flipH="1">
            <a:off x="8581390" y="779780"/>
            <a:ext cx="3402965" cy="264922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209081" y="2054542"/>
            <a:ext cx="949961" cy="3228975"/>
          </a:xfrm>
          <a:prstGeom prst="rect">
            <a:avLst/>
          </a:prstGeom>
          <a:solidFill>
            <a:srgbClr val="015DBB"/>
          </a:solidFill>
          <a:ln/>
        </p:spPr>
      </p:sp>
      <p:sp>
        <p:nvSpPr>
          <p:cNvPr id="3" name="Text 1"/>
          <p:cNvSpPr/>
          <p:nvPr/>
        </p:nvSpPr>
        <p:spPr>
          <a:xfrm>
            <a:off x="5209081" y="2054542"/>
            <a:ext cx="949961" cy="322897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4" name="Image 0" descr="https://kimi-img.moonshot.cn/pub/slides/slides_tmpl/image/25-08-27-20:05:38-d2nf94h8bjvh7rlj0beg.jpeg">    </p:cNvPr>
          <p:cNvPicPr>
            <a:picLocks noChangeAspect="1"/>
          </p:cNvPicPr>
          <p:nvPr/>
        </p:nvPicPr>
        <p:blipFill>
          <a:blip r:embed="rId1"/>
          <a:srcRect l="11222" r="11222" t="0" b="0"/>
          <a:stretch/>
        </p:blipFill>
        <p:spPr>
          <a:xfrm>
            <a:off x="815368" y="1831975"/>
            <a:ext cx="5059680" cy="366966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95630" y="487045"/>
            <a:ext cx="9354820" cy="5524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15DB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Use Cases</a:t>
            </a:r>
            <a:endParaRPr lang="en-US" sz="1600" dirty="0"/>
          </a:p>
        </p:txBody>
      </p:sp>
      <p:pic>
        <p:nvPicPr>
          <p:cNvPr id="6" name="Image 1" descr="https://kimi-img.moonshot.cn/pub/slides/slides_tmpl/image/25-08-27-20:05:33-d2nf9398bjvh7rlj0bb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487045"/>
            <a:ext cx="579755" cy="652145"/>
          </a:xfrm>
          <a:prstGeom prst="rect">
            <a:avLst/>
          </a:prstGeom>
        </p:spPr>
      </p:pic>
      <p:pic>
        <p:nvPicPr>
          <p:cNvPr id="7" name="Image 2" descr="https://kimi-img.moonshot.cn/pub/slides/slides_tmpl/image/25-08-27-20:05:38-d2nf94h8bjvh7rlj0bfg.png">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6752590" y="1725930"/>
            <a:ext cx="30480" cy="618109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226300" y="1937385"/>
            <a:ext cx="3916680" cy="438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Fleet Management</a:t>
            </a:r>
            <a:endParaRPr lang="en-US" sz="1600" dirty="0"/>
          </a:p>
        </p:txBody>
      </p:sp>
      <p:sp>
        <p:nvSpPr>
          <p:cNvPr id="9" name="Text 4"/>
          <p:cNvSpPr/>
          <p:nvPr/>
        </p:nvSpPr>
        <p:spPr>
          <a:xfrm>
            <a:off x="7226300" y="2985135"/>
            <a:ext cx="3916680" cy="1782961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40404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Track vehicles, improve safety, reduce misuse, and enhance overall fleet performance with real-time monitoring and historical data analysis.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5:32-d2nf9318bjvh7rlj0b8g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660265"/>
            <a:ext cx="12192635" cy="21977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2060" y="3239770"/>
            <a:ext cx="10114915" cy="749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015DB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Updates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3332163" y="1433195"/>
            <a:ext cx="5956935" cy="14859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9600" b="1" dirty="0">
                <a:solidFill>
                  <a:srgbClr val="015DB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pic>
        <p:nvPicPr>
          <p:cNvPr id="5" name="Image 1" descr="https://kimi-img.moonshot.cn/pub/slides/slides_tmpl/image/25-08-27-20:05:31-d2nf92p8bjvh7rlj0b50.png">    </p:cNvPr>
          <p:cNvPicPr>
            <a:picLocks noChangeAspect="1"/>
          </p:cNvPicPr>
          <p:nvPr/>
        </p:nvPicPr>
        <p:blipFill>
          <a:blip r:embed="rId2"/>
          <a:srcRect l="0" r="0" t="1192" b="1192"/>
          <a:stretch/>
        </p:blipFill>
        <p:spPr>
          <a:xfrm>
            <a:off x="5251133" y="1950720"/>
            <a:ext cx="2118995" cy="1132205"/>
          </a:xfrm>
          <a:prstGeom prst="rect">
            <a:avLst/>
          </a:prstGeom>
        </p:spPr>
      </p:pic>
      <p:pic>
        <p:nvPicPr>
          <p:cNvPr id="6" name="Image 2" descr="https://kimi-img.moonshot.cn/pub/slides/slides_tmpl/image/25-08-27-20:05:47-d2nf96p8bjvh7rlj0bjg.png">    </p:cNvPr>
          <p:cNvPicPr>
            <a:picLocks noChangeAspect="1"/>
          </p:cNvPicPr>
          <p:nvPr/>
        </p:nvPicPr>
        <p:blipFill>
          <a:blip r:embed="rId3"/>
          <a:srcRect l="0" r="0" t="22162" b="0"/>
          <a:stretch/>
        </p:blipFill>
        <p:spPr>
          <a:xfrm>
            <a:off x="533400" y="1191895"/>
            <a:ext cx="3402965" cy="2649220"/>
          </a:xfrm>
          <a:prstGeom prst="rect">
            <a:avLst/>
          </a:prstGeom>
        </p:spPr>
      </p:pic>
      <p:pic>
        <p:nvPicPr>
          <p:cNvPr id="7" name="Image 3" descr="https://kimi-img.moonshot.cn/pub/slides/slides_tmpl/image/25-08-27-20:05:47-d2nf96p8bjvh7rlj0bjg.png">    </p:cNvPr>
          <p:cNvPicPr>
            <a:picLocks noChangeAspect="1"/>
          </p:cNvPicPr>
          <p:nvPr/>
        </p:nvPicPr>
        <p:blipFill>
          <a:blip r:embed="rId4">
            <a:alphaModFix amt="30000"/>
          </a:blip>
          <a:srcRect l="0" r="0" t="22162" b="0"/>
          <a:stretch/>
        </p:blipFill>
        <p:spPr>
          <a:xfrm flipH="1">
            <a:off x="8581390" y="779780"/>
            <a:ext cx="3402965" cy="264922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1294765"/>
            <a:ext cx="3924935" cy="5085715"/>
          </a:xfrm>
          <a:prstGeom prst="rect">
            <a:avLst/>
          </a:prstGeom>
          <a:solidFill>
            <a:srgbClr val="015DBB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1294765"/>
            <a:ext cx="3924935" cy="50857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260985" y="3806825"/>
            <a:ext cx="3403600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dash"/>
            <a:headEnd type="none"/>
            <a:tailEnd type="none"/>
          </a:ln>
        </p:spPr>
      </p:sp>
      <p:sp>
        <p:nvSpPr>
          <p:cNvPr id="5" name="Shape 3"/>
          <p:cNvSpPr/>
          <p:nvPr/>
        </p:nvSpPr>
        <p:spPr>
          <a:xfrm>
            <a:off x="8264525" y="1294765"/>
            <a:ext cx="3924935" cy="5085715"/>
          </a:xfrm>
          <a:prstGeom prst="rect">
            <a:avLst/>
          </a:prstGeom>
          <a:solidFill>
            <a:srgbClr val="015DBB"/>
          </a:solidFill>
          <a:ln/>
        </p:spPr>
      </p:sp>
      <p:sp>
        <p:nvSpPr>
          <p:cNvPr id="6" name="Text 4"/>
          <p:cNvSpPr/>
          <p:nvPr/>
        </p:nvSpPr>
        <p:spPr>
          <a:xfrm>
            <a:off x="8264525" y="1294765"/>
            <a:ext cx="3924935" cy="50857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8525510" y="3806825"/>
            <a:ext cx="3403600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dash"/>
            <a:headEnd type="none"/>
            <a:tailEnd type="none"/>
          </a:ln>
        </p:spPr>
      </p:sp>
      <p:pic>
        <p:nvPicPr>
          <p:cNvPr id="8" name="Image 0" descr="https://kimi-img.moonshot.cn/pub/slides/slides_tmpl/image/25-08-27-20:06:11-d2nf9cp8bjvh7rlj0bv0.jpeg">    </p:cNvPr>
          <p:cNvPicPr>
            <a:picLocks noChangeAspect="1"/>
          </p:cNvPicPr>
          <p:nvPr/>
        </p:nvPicPr>
        <p:blipFill>
          <a:blip r:embed="rId1"/>
          <a:srcRect l="24448" r="24448" t="0" b="0"/>
          <a:stretch/>
        </p:blipFill>
        <p:spPr>
          <a:xfrm>
            <a:off x="4146550" y="1294130"/>
            <a:ext cx="3895725" cy="5086985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595630" y="525145"/>
            <a:ext cx="10179050" cy="5524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15DB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Latest Updates &amp; News</a:t>
            </a:r>
            <a:endParaRPr lang="en-US" sz="1600" dirty="0"/>
          </a:p>
        </p:txBody>
      </p:sp>
      <p:pic>
        <p:nvPicPr>
          <p:cNvPr id="10" name="Image 1" descr="https://kimi-img.moonshot.cn/pub/slides/slides_tmpl/image/25-08-27-20:05:33-d2nf9398bjvh7rlj0bb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487045"/>
            <a:ext cx="579755" cy="652145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260985" y="1638300"/>
            <a:ext cx="3403600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Live Demo Access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260985" y="2062480"/>
            <a:ext cx="3521075" cy="10445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Access the live demo with username 'amin' and password 'amin' to experience the full-featured web platform and explore its capabilities.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260985" y="4154170"/>
            <a:ext cx="3403600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Mobile Web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260985" y="4616450"/>
            <a:ext cx="3521075" cy="10445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Convenient mobile web access at tracker24.in/mt allows users to monitor and manage their assets on the go, ensuring continuous oversight.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8422640" y="1643380"/>
            <a:ext cx="3403600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iPhone Web</a:t>
            </a:r>
            <a:endParaRPr lang="en-US" sz="1600" dirty="0"/>
          </a:p>
        </p:txBody>
      </p:sp>
      <p:sp>
        <p:nvSpPr>
          <p:cNvPr id="16" name="Text 12"/>
          <p:cNvSpPr/>
          <p:nvPr/>
        </p:nvSpPr>
        <p:spPr>
          <a:xfrm>
            <a:off x="8406765" y="2062480"/>
            <a:ext cx="3572510" cy="10445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iOS users can access the platform via iphone.bonrix.in, providing seamless tracking and management capabilities on their iPhones.</a:t>
            </a:r>
            <a:endParaRPr lang="en-US" sz="1600" dirty="0"/>
          </a:p>
        </p:txBody>
      </p:sp>
      <p:sp>
        <p:nvSpPr>
          <p:cNvPr id="17" name="Text 13"/>
          <p:cNvSpPr/>
          <p:nvPr/>
        </p:nvSpPr>
        <p:spPr>
          <a:xfrm>
            <a:off x="8411210" y="4154170"/>
            <a:ext cx="3403600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Online Store</a:t>
            </a:r>
            <a:endParaRPr lang="en-US" sz="1600" dirty="0"/>
          </a:p>
        </p:txBody>
      </p:sp>
      <p:sp>
        <p:nvSpPr>
          <p:cNvPr id="18" name="Text 14"/>
          <p:cNvSpPr/>
          <p:nvPr/>
        </p:nvSpPr>
        <p:spPr>
          <a:xfrm>
            <a:off x="8411210" y="4616450"/>
            <a:ext cx="3571875" cy="10445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Purchase devices and subscriptions directly through the online store, simplifying the process of acquiring and implementing GPS tracking solutions.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5:32-d2nf9318bjvh7rlj0b8g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660265"/>
            <a:ext cx="12192635" cy="21977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2060" y="3239770"/>
            <a:ext cx="10114915" cy="749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015DB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Conclusion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3332163" y="1433195"/>
            <a:ext cx="5956935" cy="14859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9600" b="1" dirty="0">
                <a:solidFill>
                  <a:srgbClr val="015DB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06</a:t>
            </a:r>
            <a:endParaRPr lang="en-US" sz="1600" dirty="0"/>
          </a:p>
        </p:txBody>
      </p:sp>
      <p:pic>
        <p:nvPicPr>
          <p:cNvPr id="5" name="Image 1" descr="https://kimi-img.moonshot.cn/pub/slides/slides_tmpl/image/25-08-27-20:05:31-d2nf92p8bjvh7rlj0b50.png">    </p:cNvPr>
          <p:cNvPicPr>
            <a:picLocks noChangeAspect="1"/>
          </p:cNvPicPr>
          <p:nvPr/>
        </p:nvPicPr>
        <p:blipFill>
          <a:blip r:embed="rId2"/>
          <a:srcRect l="0" r="0" t="1192" b="1192"/>
          <a:stretch/>
        </p:blipFill>
        <p:spPr>
          <a:xfrm>
            <a:off x="5251133" y="1950720"/>
            <a:ext cx="2118995" cy="1132205"/>
          </a:xfrm>
          <a:prstGeom prst="rect">
            <a:avLst/>
          </a:prstGeom>
        </p:spPr>
      </p:pic>
      <p:pic>
        <p:nvPicPr>
          <p:cNvPr id="6" name="Image 2" descr="https://kimi-img.moonshot.cn/pub/slides/slides_tmpl/image/25-08-27-20:05:47-d2nf96p8bjvh7rlj0bjg.png">    </p:cNvPr>
          <p:cNvPicPr>
            <a:picLocks noChangeAspect="1"/>
          </p:cNvPicPr>
          <p:nvPr/>
        </p:nvPicPr>
        <p:blipFill>
          <a:blip r:embed="rId3"/>
          <a:srcRect l="0" r="0" t="22162" b="0"/>
          <a:stretch/>
        </p:blipFill>
        <p:spPr>
          <a:xfrm>
            <a:off x="533400" y="1191895"/>
            <a:ext cx="3402965" cy="2649220"/>
          </a:xfrm>
          <a:prstGeom prst="rect">
            <a:avLst/>
          </a:prstGeom>
        </p:spPr>
      </p:pic>
      <p:pic>
        <p:nvPicPr>
          <p:cNvPr id="7" name="Image 3" descr="https://kimi-img.moonshot.cn/pub/slides/slides_tmpl/image/25-08-27-20:05:47-d2nf96p8bjvh7rlj0bjg.png">    </p:cNvPr>
          <p:cNvPicPr>
            <a:picLocks noChangeAspect="1"/>
          </p:cNvPicPr>
          <p:nvPr/>
        </p:nvPicPr>
        <p:blipFill>
          <a:blip r:embed="rId4">
            <a:alphaModFix amt="30000"/>
          </a:blip>
          <a:srcRect l="0" r="0" t="22162" b="0"/>
          <a:stretch/>
        </p:blipFill>
        <p:spPr>
          <a:xfrm flipH="1">
            <a:off x="8581390" y="779780"/>
            <a:ext cx="3402965" cy="264922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5:46-d2nf96h8bjvh7rlj0bj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95" y="1249680"/>
            <a:ext cx="1257935" cy="141478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6870700" y="4445"/>
            <a:ext cx="5321300" cy="6854190"/>
          </a:xfrm>
          <a:custGeom>
            <a:avLst/>
            <a:gdLst/>
            <a:ahLst/>
            <a:cxnLst/>
            <a:rect l="l" t="t" r="r" b="b"/>
            <a:pathLst>
              <a:path w="5321300" h="6854190">
                <a:moveTo>
                  <a:pt x="853585" y="0"/>
                </a:moveTo>
                <a:lnTo>
                  <a:pt x="5321300" y="0"/>
                </a:lnTo>
                <a:lnTo>
                  <a:pt x="5321300" y="6854190"/>
                </a:lnTo>
                <a:lnTo>
                  <a:pt x="916820" y="6854190"/>
                </a:lnTo>
                <a:lnTo>
                  <a:pt x="813147" y="6679520"/>
                </a:lnTo>
                <a:cubicBezTo>
                  <a:pt x="305157" y="5781193"/>
                  <a:pt x="0" y="4629518"/>
                  <a:pt x="0" y="3373826"/>
                </a:cubicBezTo>
                <a:cubicBezTo>
                  <a:pt x="0" y="2118134"/>
                  <a:pt x="305157" y="966458"/>
                  <a:pt x="813146" y="68131"/>
                </a:cubicBezTo>
                <a:close/>
              </a:path>
            </a:pathLst>
          </a:custGeom>
          <a:solidFill>
            <a:srgbClr val="015DBB"/>
          </a:solidFill>
          <a:ln/>
        </p:spPr>
      </p:sp>
      <p:sp>
        <p:nvSpPr>
          <p:cNvPr id="4" name="Text 1"/>
          <p:cNvSpPr/>
          <p:nvPr/>
        </p:nvSpPr>
        <p:spPr>
          <a:xfrm>
            <a:off x="6870700" y="4445"/>
            <a:ext cx="5321300" cy="685419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1056005" y="1828800"/>
            <a:ext cx="10176510" cy="39433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D2DAF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056005" y="1828800"/>
            <a:ext cx="10176510" cy="394335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6144578" y="2144395"/>
            <a:ext cx="0" cy="3312160"/>
          </a:xfrm>
          <a:prstGeom prst="straightConnector1">
            <a:avLst/>
          </a:prstGeom>
          <a:noFill/>
          <a:ln w="12700">
            <a:solidFill>
              <a:srgbClr val="0B207A"/>
            </a:solidFill>
            <a:prstDash val="dash"/>
            <a:headEnd type="none"/>
            <a:tailEnd type="none"/>
          </a:ln>
        </p:spPr>
      </p:sp>
      <p:sp>
        <p:nvSpPr>
          <p:cNvPr id="8" name="Text 5"/>
          <p:cNvSpPr/>
          <p:nvPr/>
        </p:nvSpPr>
        <p:spPr>
          <a:xfrm>
            <a:off x="595630" y="525145"/>
            <a:ext cx="10636250" cy="5524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15DB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Conclusion</a:t>
            </a:r>
            <a:endParaRPr lang="en-US" sz="1600" dirty="0"/>
          </a:p>
        </p:txBody>
      </p:sp>
      <p:pic>
        <p:nvPicPr>
          <p:cNvPr id="9" name="Image 1" descr="https://kimi-img.moonshot.cn/pub/slides/slides_tmpl/image/25-08-27-20:05:33-d2nf9398bjvh7rlj0bb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487045"/>
            <a:ext cx="579755" cy="65214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509078" y="2271395"/>
            <a:ext cx="4285615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Proven Provider</a:t>
            </a:r>
            <a:endParaRPr lang="en-US" sz="1600" dirty="0"/>
          </a:p>
        </p:txBody>
      </p:sp>
      <p:sp>
        <p:nvSpPr>
          <p:cNvPr id="11" name="Text 7"/>
          <p:cNvSpPr/>
          <p:nvPr/>
        </p:nvSpPr>
        <p:spPr>
          <a:xfrm>
            <a:off x="1509078" y="2775585"/>
            <a:ext cx="4284228" cy="1462881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40404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Bonrix has been delivering GPS tracking solutions since 2005, establishing a reputation for reliability and innovation in the industry.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6494463" y="2271395"/>
            <a:ext cx="4285615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Operational Gains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6494463" y="2775585"/>
            <a:ext cx="4284228" cy="1462881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40404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Improve security, efficiency, and accountability with scalable GPS tracking solutions that cater to individual and enterprise needs.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5:32-d2nf9318bjvh7rlj0b8g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660265"/>
            <a:ext cx="12192635" cy="21977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2060" y="3239770"/>
            <a:ext cx="10114915" cy="749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015DB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Profile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3332163" y="1433195"/>
            <a:ext cx="5956935" cy="14859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9600" b="1" dirty="0">
                <a:solidFill>
                  <a:srgbClr val="015DB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07</a:t>
            </a:r>
            <a:endParaRPr lang="en-US" sz="1600" dirty="0"/>
          </a:p>
        </p:txBody>
      </p:sp>
      <p:pic>
        <p:nvPicPr>
          <p:cNvPr id="5" name="Image 1" descr="https://kimi-img.moonshot.cn/pub/slides/slides_tmpl/image/25-08-27-20:05:31-d2nf92p8bjvh7rlj0b50.png">    </p:cNvPr>
          <p:cNvPicPr>
            <a:picLocks noChangeAspect="1"/>
          </p:cNvPicPr>
          <p:nvPr/>
        </p:nvPicPr>
        <p:blipFill>
          <a:blip r:embed="rId2"/>
          <a:srcRect l="0" r="0" t="1192" b="1192"/>
          <a:stretch/>
        </p:blipFill>
        <p:spPr>
          <a:xfrm>
            <a:off x="5251133" y="1950720"/>
            <a:ext cx="2118995" cy="1132205"/>
          </a:xfrm>
          <a:prstGeom prst="rect">
            <a:avLst/>
          </a:prstGeom>
        </p:spPr>
      </p:pic>
      <p:pic>
        <p:nvPicPr>
          <p:cNvPr id="6" name="Image 2" descr="https://kimi-img.moonshot.cn/pub/slides/slides_tmpl/image/25-08-27-20:05:47-d2nf96p8bjvh7rlj0bjg.png">    </p:cNvPr>
          <p:cNvPicPr>
            <a:picLocks noChangeAspect="1"/>
          </p:cNvPicPr>
          <p:nvPr/>
        </p:nvPicPr>
        <p:blipFill>
          <a:blip r:embed="rId3"/>
          <a:srcRect l="0" r="0" t="22162" b="0"/>
          <a:stretch/>
        </p:blipFill>
        <p:spPr>
          <a:xfrm>
            <a:off x="533400" y="1191895"/>
            <a:ext cx="3402965" cy="2649220"/>
          </a:xfrm>
          <a:prstGeom prst="rect">
            <a:avLst/>
          </a:prstGeom>
        </p:spPr>
      </p:pic>
      <p:pic>
        <p:nvPicPr>
          <p:cNvPr id="7" name="Image 3" descr="https://kimi-img.moonshot.cn/pub/slides/slides_tmpl/image/25-08-27-20:05:47-d2nf96p8bjvh7rlj0bjg.png">    </p:cNvPr>
          <p:cNvPicPr>
            <a:picLocks noChangeAspect="1"/>
          </p:cNvPicPr>
          <p:nvPr/>
        </p:nvPicPr>
        <p:blipFill>
          <a:blip r:embed="rId4">
            <a:alphaModFix amt="30000"/>
          </a:blip>
          <a:srcRect l="0" r="0" t="22162" b="0"/>
          <a:stretch/>
        </p:blipFill>
        <p:spPr>
          <a:xfrm flipH="1">
            <a:off x="8581390" y="779780"/>
            <a:ext cx="3402965" cy="264922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5:54-d2nf98h8bjvh7rlj0bn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7780" y="3222625"/>
            <a:ext cx="7583170" cy="1505585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8-27-20:05:54-d2nf98h8bjvh7rlj0bn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780" y="1482725"/>
            <a:ext cx="7583170" cy="1505585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08-27-20:05:54-d2nf98h8bjvh7rlj0bn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30" y="4836160"/>
            <a:ext cx="10447020" cy="1529715"/>
          </a:xfrm>
          <a:prstGeom prst="rect">
            <a:avLst/>
          </a:prstGeom>
        </p:spPr>
      </p:pic>
      <p:pic>
        <p:nvPicPr>
          <p:cNvPr id="5" name="Image 3" descr="https://kimi-img.moonshot.cn/pub/slides/slides_tmpl/image/25-08-27-20:05:55-d2nf98p8bjvh7rlj0bpg.png">    </p:cNvPr>
          <p:cNvPicPr>
            <a:picLocks noChangeAspect="1"/>
          </p:cNvPicPr>
          <p:nvPr/>
        </p:nvPicPr>
        <p:blipFill>
          <a:blip r:embed="rId4"/>
          <a:srcRect l="106" r="106" t="0" b="0"/>
          <a:stretch/>
        </p:blipFill>
        <p:spPr>
          <a:xfrm>
            <a:off x="937260" y="1459865"/>
            <a:ext cx="2700655" cy="320548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595630" y="525145"/>
            <a:ext cx="9298305" cy="5524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15DB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Company Profile</a:t>
            </a:r>
            <a:endParaRPr lang="en-US" sz="1600" dirty="0"/>
          </a:p>
        </p:txBody>
      </p:sp>
      <p:pic>
        <p:nvPicPr>
          <p:cNvPr id="7" name="Image 4" descr="https://kimi-img.moonshot.cn/pub/slides/slides_tmpl/image/25-08-27-20:05:33-d2nf9398bjvh7rlj0bbg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" y="487045"/>
            <a:ext cx="579755" cy="652145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3933190" y="1586865"/>
            <a:ext cx="7150100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Company Name</a:t>
            </a:r>
            <a:endParaRPr lang="en-US" sz="1600" dirty="0"/>
          </a:p>
        </p:txBody>
      </p:sp>
      <p:sp>
        <p:nvSpPr>
          <p:cNvPr id="9" name="Text 2"/>
          <p:cNvSpPr/>
          <p:nvPr/>
        </p:nvSpPr>
        <p:spPr>
          <a:xfrm>
            <a:off x="3933190" y="1960245"/>
            <a:ext cx="7302500" cy="580231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40404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Bonrix Software Systems is a leading provider of GPS tracking solutions, committed to optimizing operations and enhancing security through cutting-edge technology.</a:t>
            </a:r>
            <a:endParaRPr lang="en-US" sz="1600" dirty="0"/>
          </a:p>
        </p:txBody>
      </p:sp>
      <p:sp>
        <p:nvSpPr>
          <p:cNvPr id="10" name="Text 3"/>
          <p:cNvSpPr/>
          <p:nvPr/>
        </p:nvSpPr>
        <p:spPr>
          <a:xfrm>
            <a:off x="3933190" y="3300730"/>
            <a:ext cx="7150100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Services</a:t>
            </a:r>
            <a:endParaRPr lang="en-US" sz="1600" dirty="0"/>
          </a:p>
        </p:txBody>
      </p:sp>
      <p:sp>
        <p:nvSpPr>
          <p:cNvPr id="11" name="Text 4"/>
          <p:cNvSpPr/>
          <p:nvPr/>
        </p:nvSpPr>
        <p:spPr>
          <a:xfrm>
            <a:off x="3933190" y="3674110"/>
            <a:ext cx="7302500" cy="580231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40404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Offering a range of services including vehicle tracking, employee tracking, asset tracking, mobile applications, and custom solutions to meet diverse client needs.</a:t>
            </a:r>
            <a:endParaRPr lang="en-US" sz="1600" dirty="0"/>
          </a:p>
        </p:txBody>
      </p:sp>
      <p:sp>
        <p:nvSpPr>
          <p:cNvPr id="12" name="Text 5"/>
          <p:cNvSpPr/>
          <p:nvPr/>
        </p:nvSpPr>
        <p:spPr>
          <a:xfrm>
            <a:off x="1249763" y="5023485"/>
            <a:ext cx="9398635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Contact</a:t>
            </a:r>
            <a:endParaRPr lang="en-US" sz="1600" dirty="0"/>
          </a:p>
        </p:txBody>
      </p:sp>
      <p:sp>
        <p:nvSpPr>
          <p:cNvPr id="13" name="Text 6"/>
          <p:cNvSpPr/>
          <p:nvPr/>
        </p:nvSpPr>
        <p:spPr>
          <a:xfrm>
            <a:off x="1249763" y="5396865"/>
            <a:ext cx="9985424" cy="580231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Reach out to Bonrix at +91-9426045500, +91-9429045500, or via email at info@bonrix.net. Visit their websites for more information.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5:33-d2nf9398bjvh7rlj0bb0.jpg">    </p:cNvPr>
          <p:cNvPicPr>
            <a:picLocks noChangeAspect="1"/>
          </p:cNvPicPr>
          <p:nvPr/>
        </p:nvPicPr>
        <p:blipFill>
          <a:blip r:embed="rId1"/>
          <a:srcRect l="6625" r="11055" t="8858" b="15857"/>
          <a:stretch/>
        </p:blipFill>
        <p:spPr>
          <a:xfrm rot="21600000">
            <a:off x="-21590" y="0"/>
            <a:ext cx="12213590" cy="68707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3410" y="2516505"/>
            <a:ext cx="7026275" cy="153225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00000"/>
              </a:lnSpc>
            </a:pPr>
            <a:r>
              <a:rPr lang="en-US" sz="8800" dirty="0">
                <a:solidFill>
                  <a:srgbClr val="015DB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THANK YOU</a:t>
            </a:r>
            <a:endParaRPr lang="en-US" sz="1600" dirty="0"/>
          </a:p>
        </p:txBody>
      </p:sp>
      <p:pic>
        <p:nvPicPr>
          <p:cNvPr id="4" name="Image 1" descr="https://kimi-img.moonshot.cn/pub/slides/slides_tmpl/image/25-08-27-20:05:31-d2nf92p8bjvh7rlj0b5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90" y="1730375"/>
            <a:ext cx="6468110" cy="298450"/>
          </a:xfrm>
          <a:prstGeom prst="rect">
            <a:avLst/>
          </a:prstGeom>
        </p:spPr>
      </p:pic>
      <p:pic>
        <p:nvPicPr>
          <p:cNvPr id="5" name="Image 2" descr="https://kimi-img.moonshot.cn/pub/slides/slides_tmpl/image/25-08-27-20:05:47-d2nf96p8bjvh7rlj0bjg.png">    </p:cNvPr>
          <p:cNvPicPr>
            <a:picLocks noChangeAspect="1"/>
          </p:cNvPicPr>
          <p:nvPr/>
        </p:nvPicPr>
        <p:blipFill>
          <a:blip r:embed="rId3"/>
          <a:srcRect l="0" r="0" t="22162" b="0"/>
          <a:stretch/>
        </p:blipFill>
        <p:spPr>
          <a:xfrm>
            <a:off x="7364095" y="1974850"/>
            <a:ext cx="4268470" cy="332359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5:32-d2nf9318bjvh7rlj0b9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15325" y="995045"/>
            <a:ext cx="3658870" cy="365887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8-27-20:05:32-d2nf9318bjvh7rlj0b8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 rot="5400000">
            <a:off x="6951345" y="1617345"/>
            <a:ext cx="6858635" cy="362331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977376" y="2055495"/>
            <a:ext cx="692341" cy="660400"/>
          </a:xfrm>
          <a:prstGeom prst="roundRect">
            <a:avLst/>
          </a:prstGeom>
          <a:solidFill>
            <a:srgbClr val="015DBB"/>
          </a:solidFill>
          <a:ln/>
        </p:spPr>
      </p:sp>
      <p:sp>
        <p:nvSpPr>
          <p:cNvPr id="5" name="Text 1"/>
          <p:cNvSpPr/>
          <p:nvPr/>
        </p:nvSpPr>
        <p:spPr>
          <a:xfrm>
            <a:off x="977376" y="2055495"/>
            <a:ext cx="692341" cy="6604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>
            <a:off x="1782458" y="2055495"/>
            <a:ext cx="5462239" cy="660400"/>
          </a:xfrm>
          <a:prstGeom prst="roundRect">
            <a:avLst/>
          </a:prstGeom>
          <a:solidFill>
            <a:srgbClr val="000000">
              <a:alpha val="0"/>
            </a:srgbClr>
          </a:solidFill>
          <a:ln w="19050">
            <a:solidFill>
              <a:srgbClr val="015DBB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782458" y="2055495"/>
            <a:ext cx="5462239" cy="6604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>
            <a:off x="977376" y="2922905"/>
            <a:ext cx="692341" cy="660400"/>
          </a:xfrm>
          <a:prstGeom prst="roundRect">
            <a:avLst/>
          </a:prstGeom>
          <a:solidFill>
            <a:srgbClr val="015DBB"/>
          </a:solidFill>
          <a:ln/>
        </p:spPr>
      </p:sp>
      <p:sp>
        <p:nvSpPr>
          <p:cNvPr id="9" name="Text 5"/>
          <p:cNvSpPr/>
          <p:nvPr/>
        </p:nvSpPr>
        <p:spPr>
          <a:xfrm>
            <a:off x="977376" y="2922905"/>
            <a:ext cx="692341" cy="6604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>
            <a:off x="1782458" y="2922905"/>
            <a:ext cx="5462239" cy="660400"/>
          </a:xfrm>
          <a:prstGeom prst="roundRect">
            <a:avLst/>
          </a:prstGeom>
          <a:solidFill>
            <a:srgbClr val="000000">
              <a:alpha val="0"/>
            </a:srgbClr>
          </a:solidFill>
          <a:ln w="19050">
            <a:solidFill>
              <a:srgbClr val="015DBB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1782458" y="2922905"/>
            <a:ext cx="5462239" cy="6604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Shape 8"/>
          <p:cNvSpPr/>
          <p:nvPr/>
        </p:nvSpPr>
        <p:spPr>
          <a:xfrm>
            <a:off x="977376" y="3790315"/>
            <a:ext cx="692341" cy="660400"/>
          </a:xfrm>
          <a:prstGeom prst="roundRect">
            <a:avLst/>
          </a:prstGeom>
          <a:solidFill>
            <a:srgbClr val="015DBB"/>
          </a:solidFill>
          <a:ln/>
        </p:spPr>
      </p:sp>
      <p:sp>
        <p:nvSpPr>
          <p:cNvPr id="13" name="Text 9"/>
          <p:cNvSpPr/>
          <p:nvPr/>
        </p:nvSpPr>
        <p:spPr>
          <a:xfrm>
            <a:off x="977376" y="3790315"/>
            <a:ext cx="692341" cy="6604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4" name="Shape 10"/>
          <p:cNvSpPr/>
          <p:nvPr/>
        </p:nvSpPr>
        <p:spPr>
          <a:xfrm>
            <a:off x="1782458" y="3790315"/>
            <a:ext cx="5462239" cy="660400"/>
          </a:xfrm>
          <a:prstGeom prst="roundRect">
            <a:avLst/>
          </a:prstGeom>
          <a:solidFill>
            <a:srgbClr val="000000">
              <a:alpha val="0"/>
            </a:srgbClr>
          </a:solidFill>
          <a:ln w="19050">
            <a:solidFill>
              <a:srgbClr val="015DBB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1782458" y="3790315"/>
            <a:ext cx="5462239" cy="6604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6" name="Shape 12"/>
          <p:cNvSpPr/>
          <p:nvPr/>
        </p:nvSpPr>
        <p:spPr>
          <a:xfrm>
            <a:off x="977376" y="4657725"/>
            <a:ext cx="692341" cy="660400"/>
          </a:xfrm>
          <a:prstGeom prst="roundRect">
            <a:avLst/>
          </a:prstGeom>
          <a:solidFill>
            <a:srgbClr val="015DBB"/>
          </a:solidFill>
          <a:ln/>
        </p:spPr>
      </p:sp>
      <p:sp>
        <p:nvSpPr>
          <p:cNvPr id="17" name="Text 13"/>
          <p:cNvSpPr/>
          <p:nvPr/>
        </p:nvSpPr>
        <p:spPr>
          <a:xfrm>
            <a:off x="977376" y="4657725"/>
            <a:ext cx="692341" cy="6604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8" name="Shape 14"/>
          <p:cNvSpPr/>
          <p:nvPr/>
        </p:nvSpPr>
        <p:spPr>
          <a:xfrm>
            <a:off x="1782457" y="4657725"/>
            <a:ext cx="5462240" cy="660400"/>
          </a:xfrm>
          <a:prstGeom prst="roundRect">
            <a:avLst/>
          </a:prstGeom>
          <a:solidFill>
            <a:srgbClr val="000000">
              <a:alpha val="0"/>
            </a:srgbClr>
          </a:solidFill>
          <a:ln w="19050">
            <a:solidFill>
              <a:srgbClr val="015DBB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1782457" y="4657725"/>
            <a:ext cx="5462240" cy="6604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0" name="Shape 16"/>
          <p:cNvSpPr/>
          <p:nvPr/>
        </p:nvSpPr>
        <p:spPr>
          <a:xfrm>
            <a:off x="977376" y="5525135"/>
            <a:ext cx="692341" cy="660400"/>
          </a:xfrm>
          <a:prstGeom prst="roundRect">
            <a:avLst/>
          </a:prstGeom>
          <a:solidFill>
            <a:srgbClr val="015DBB"/>
          </a:solidFill>
          <a:ln/>
        </p:spPr>
      </p:sp>
      <p:sp>
        <p:nvSpPr>
          <p:cNvPr id="21" name="Text 17"/>
          <p:cNvSpPr/>
          <p:nvPr/>
        </p:nvSpPr>
        <p:spPr>
          <a:xfrm>
            <a:off x="977376" y="5525135"/>
            <a:ext cx="692341" cy="6604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2" name="Shape 18"/>
          <p:cNvSpPr/>
          <p:nvPr/>
        </p:nvSpPr>
        <p:spPr>
          <a:xfrm>
            <a:off x="1782458" y="5525135"/>
            <a:ext cx="5462239" cy="660400"/>
          </a:xfrm>
          <a:prstGeom prst="roundRect">
            <a:avLst/>
          </a:prstGeom>
          <a:solidFill>
            <a:srgbClr val="000000">
              <a:alpha val="0"/>
            </a:srgbClr>
          </a:solidFill>
          <a:ln w="19050">
            <a:solidFill>
              <a:srgbClr val="015DBB"/>
            </a:solidFill>
            <a:prstDash val="solid"/>
          </a:ln>
        </p:spPr>
      </p:sp>
      <p:sp>
        <p:nvSpPr>
          <p:cNvPr id="23" name="Text 19"/>
          <p:cNvSpPr/>
          <p:nvPr/>
        </p:nvSpPr>
        <p:spPr>
          <a:xfrm>
            <a:off x="1782458" y="5525135"/>
            <a:ext cx="5462239" cy="6604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4" name="Shape 20"/>
          <p:cNvSpPr/>
          <p:nvPr/>
        </p:nvSpPr>
        <p:spPr>
          <a:xfrm>
            <a:off x="7163100" y="704814"/>
            <a:ext cx="1141923" cy="723293"/>
          </a:xfrm>
          <a:custGeom>
            <a:avLst/>
            <a:gdLst/>
            <a:ahLst/>
            <a:cxnLst/>
            <a:rect l="l" t="t" r="r" b="b"/>
            <a:pathLst>
              <a:path w="1141923" h="723293">
                <a:moveTo>
                  <a:pt x="50838" y="25788"/>
                </a:moveTo>
                <a:cubicBezTo>
                  <a:pt x="50838" y="40086"/>
                  <a:pt x="39239" y="51676"/>
                  <a:pt x="24931" y="51676"/>
                </a:cubicBezTo>
                <a:cubicBezTo>
                  <a:pt x="10623" y="51676"/>
                  <a:pt x="-976" y="40086"/>
                  <a:pt x="-976" y="25788"/>
                </a:cubicBezTo>
                <a:cubicBezTo>
                  <a:pt x="-976" y="11490"/>
                  <a:pt x="10623" y="-101"/>
                  <a:pt x="24931" y="-101"/>
                </a:cubicBezTo>
                <a:cubicBezTo>
                  <a:pt x="39233" y="-108"/>
                  <a:pt x="50831" y="11473"/>
                  <a:pt x="50838" y="25763"/>
                </a:cubicBezTo>
                <a:cubicBezTo>
                  <a:pt x="50838" y="25772"/>
                  <a:pt x="50838" y="25780"/>
                  <a:pt x="50838" y="25788"/>
                </a:cubicBezTo>
                <a:close/>
                <a:moveTo>
                  <a:pt x="269068" y="25788"/>
                </a:moveTo>
                <a:cubicBezTo>
                  <a:pt x="269068" y="40086"/>
                  <a:pt x="257469" y="51676"/>
                  <a:pt x="243160" y="51676"/>
                </a:cubicBezTo>
                <a:cubicBezTo>
                  <a:pt x="228853" y="51676"/>
                  <a:pt x="217253" y="40086"/>
                  <a:pt x="217253" y="25788"/>
                </a:cubicBezTo>
                <a:cubicBezTo>
                  <a:pt x="217253" y="11490"/>
                  <a:pt x="228853" y="-101"/>
                  <a:pt x="243160" y="-101"/>
                </a:cubicBezTo>
                <a:cubicBezTo>
                  <a:pt x="257461" y="-84"/>
                  <a:pt x="269051" y="11497"/>
                  <a:pt x="269068" y="25788"/>
                </a:cubicBezTo>
                <a:close/>
                <a:moveTo>
                  <a:pt x="487237" y="25788"/>
                </a:moveTo>
                <a:cubicBezTo>
                  <a:pt x="487237" y="40086"/>
                  <a:pt x="475637" y="51676"/>
                  <a:pt x="461329" y="51676"/>
                </a:cubicBezTo>
                <a:cubicBezTo>
                  <a:pt x="447021" y="51676"/>
                  <a:pt x="435422" y="40086"/>
                  <a:pt x="435422" y="25788"/>
                </a:cubicBezTo>
                <a:cubicBezTo>
                  <a:pt x="435422" y="11490"/>
                  <a:pt x="447021" y="-101"/>
                  <a:pt x="461329" y="-101"/>
                </a:cubicBezTo>
                <a:cubicBezTo>
                  <a:pt x="475631" y="-108"/>
                  <a:pt x="487229" y="11473"/>
                  <a:pt x="487237" y="25763"/>
                </a:cubicBezTo>
                <a:cubicBezTo>
                  <a:pt x="487237" y="25772"/>
                  <a:pt x="487237" y="25780"/>
                  <a:pt x="487237" y="25788"/>
                </a:cubicBezTo>
                <a:close/>
                <a:moveTo>
                  <a:pt x="705466" y="25788"/>
                </a:moveTo>
                <a:cubicBezTo>
                  <a:pt x="705466" y="40086"/>
                  <a:pt x="693867" y="51676"/>
                  <a:pt x="679559" y="51676"/>
                </a:cubicBezTo>
                <a:cubicBezTo>
                  <a:pt x="665250" y="51676"/>
                  <a:pt x="653652" y="40086"/>
                  <a:pt x="653652" y="25788"/>
                </a:cubicBezTo>
                <a:cubicBezTo>
                  <a:pt x="653652" y="11490"/>
                  <a:pt x="665250" y="-101"/>
                  <a:pt x="679559" y="-101"/>
                </a:cubicBezTo>
                <a:cubicBezTo>
                  <a:pt x="693861" y="-108"/>
                  <a:pt x="705458" y="11473"/>
                  <a:pt x="705466" y="25763"/>
                </a:cubicBezTo>
                <a:cubicBezTo>
                  <a:pt x="705466" y="25772"/>
                  <a:pt x="705466" y="25780"/>
                  <a:pt x="705466" y="25788"/>
                </a:cubicBezTo>
                <a:close/>
                <a:moveTo>
                  <a:pt x="923695" y="25788"/>
                </a:moveTo>
                <a:cubicBezTo>
                  <a:pt x="923695" y="40086"/>
                  <a:pt x="912096" y="51676"/>
                  <a:pt x="897788" y="51676"/>
                </a:cubicBezTo>
                <a:cubicBezTo>
                  <a:pt x="883481" y="51676"/>
                  <a:pt x="871881" y="40086"/>
                  <a:pt x="871881" y="25788"/>
                </a:cubicBezTo>
                <a:cubicBezTo>
                  <a:pt x="871881" y="11490"/>
                  <a:pt x="883481" y="-101"/>
                  <a:pt x="897788" y="-101"/>
                </a:cubicBezTo>
                <a:cubicBezTo>
                  <a:pt x="912090" y="-108"/>
                  <a:pt x="923688" y="11473"/>
                  <a:pt x="923695" y="25763"/>
                </a:cubicBezTo>
                <a:cubicBezTo>
                  <a:pt x="923695" y="25772"/>
                  <a:pt x="923695" y="25780"/>
                  <a:pt x="923695" y="25788"/>
                </a:cubicBezTo>
                <a:close/>
                <a:moveTo>
                  <a:pt x="1141923" y="25788"/>
                </a:moveTo>
                <a:cubicBezTo>
                  <a:pt x="1141923" y="40086"/>
                  <a:pt x="1130324" y="51676"/>
                  <a:pt x="1116016" y="51676"/>
                </a:cubicBezTo>
                <a:cubicBezTo>
                  <a:pt x="1101708" y="51676"/>
                  <a:pt x="1090109" y="40086"/>
                  <a:pt x="1090109" y="25788"/>
                </a:cubicBezTo>
                <a:cubicBezTo>
                  <a:pt x="1090109" y="11490"/>
                  <a:pt x="1101708" y="-101"/>
                  <a:pt x="1116016" y="-101"/>
                </a:cubicBezTo>
                <a:cubicBezTo>
                  <a:pt x="1130316" y="-84"/>
                  <a:pt x="1141907" y="11497"/>
                  <a:pt x="1141923" y="25788"/>
                </a:cubicBezTo>
                <a:close/>
                <a:moveTo>
                  <a:pt x="50838" y="193692"/>
                </a:moveTo>
                <a:cubicBezTo>
                  <a:pt x="50838" y="207990"/>
                  <a:pt x="39239" y="219580"/>
                  <a:pt x="24931" y="219580"/>
                </a:cubicBezTo>
                <a:cubicBezTo>
                  <a:pt x="10623" y="219580"/>
                  <a:pt x="-976" y="207990"/>
                  <a:pt x="-976" y="193692"/>
                </a:cubicBezTo>
                <a:cubicBezTo>
                  <a:pt x="-976" y="179394"/>
                  <a:pt x="10623" y="167803"/>
                  <a:pt x="24931" y="167803"/>
                </a:cubicBezTo>
                <a:cubicBezTo>
                  <a:pt x="39233" y="167796"/>
                  <a:pt x="50831" y="179377"/>
                  <a:pt x="50838" y="193668"/>
                </a:cubicBezTo>
                <a:cubicBezTo>
                  <a:pt x="50838" y="193676"/>
                  <a:pt x="50838" y="193684"/>
                  <a:pt x="50838" y="193692"/>
                </a:cubicBezTo>
                <a:close/>
                <a:moveTo>
                  <a:pt x="269068" y="193692"/>
                </a:moveTo>
                <a:cubicBezTo>
                  <a:pt x="269068" y="207990"/>
                  <a:pt x="257469" y="219580"/>
                  <a:pt x="243160" y="219580"/>
                </a:cubicBezTo>
                <a:cubicBezTo>
                  <a:pt x="228853" y="219580"/>
                  <a:pt x="217253" y="207990"/>
                  <a:pt x="217253" y="193692"/>
                </a:cubicBezTo>
                <a:cubicBezTo>
                  <a:pt x="217253" y="179394"/>
                  <a:pt x="228853" y="167803"/>
                  <a:pt x="243160" y="167803"/>
                </a:cubicBezTo>
                <a:cubicBezTo>
                  <a:pt x="257461" y="167820"/>
                  <a:pt x="269051" y="179401"/>
                  <a:pt x="269068" y="193692"/>
                </a:cubicBezTo>
                <a:close/>
                <a:moveTo>
                  <a:pt x="487237" y="193692"/>
                </a:moveTo>
                <a:cubicBezTo>
                  <a:pt x="487237" y="207990"/>
                  <a:pt x="475637" y="219580"/>
                  <a:pt x="461329" y="219580"/>
                </a:cubicBezTo>
                <a:cubicBezTo>
                  <a:pt x="447021" y="219580"/>
                  <a:pt x="435422" y="207990"/>
                  <a:pt x="435422" y="193692"/>
                </a:cubicBezTo>
                <a:cubicBezTo>
                  <a:pt x="435422" y="179394"/>
                  <a:pt x="447021" y="167803"/>
                  <a:pt x="461329" y="167803"/>
                </a:cubicBezTo>
                <a:cubicBezTo>
                  <a:pt x="475631" y="167796"/>
                  <a:pt x="487229" y="179377"/>
                  <a:pt x="487237" y="193668"/>
                </a:cubicBezTo>
                <a:cubicBezTo>
                  <a:pt x="487237" y="193676"/>
                  <a:pt x="487237" y="193684"/>
                  <a:pt x="487237" y="193692"/>
                </a:cubicBezTo>
                <a:close/>
                <a:moveTo>
                  <a:pt x="705466" y="193692"/>
                </a:moveTo>
                <a:cubicBezTo>
                  <a:pt x="705466" y="207990"/>
                  <a:pt x="693867" y="219580"/>
                  <a:pt x="679559" y="219580"/>
                </a:cubicBezTo>
                <a:cubicBezTo>
                  <a:pt x="665250" y="219580"/>
                  <a:pt x="653652" y="207990"/>
                  <a:pt x="653652" y="193692"/>
                </a:cubicBezTo>
                <a:cubicBezTo>
                  <a:pt x="653652" y="179394"/>
                  <a:pt x="665250" y="167803"/>
                  <a:pt x="679559" y="167803"/>
                </a:cubicBezTo>
                <a:cubicBezTo>
                  <a:pt x="693861" y="167796"/>
                  <a:pt x="705458" y="179377"/>
                  <a:pt x="705466" y="193668"/>
                </a:cubicBezTo>
                <a:cubicBezTo>
                  <a:pt x="705466" y="193676"/>
                  <a:pt x="705466" y="193684"/>
                  <a:pt x="705466" y="193692"/>
                </a:cubicBezTo>
                <a:close/>
                <a:moveTo>
                  <a:pt x="923695" y="193692"/>
                </a:moveTo>
                <a:cubicBezTo>
                  <a:pt x="923695" y="207990"/>
                  <a:pt x="912096" y="219580"/>
                  <a:pt x="897788" y="219580"/>
                </a:cubicBezTo>
                <a:cubicBezTo>
                  <a:pt x="883481" y="219580"/>
                  <a:pt x="871881" y="207990"/>
                  <a:pt x="871881" y="193692"/>
                </a:cubicBezTo>
                <a:cubicBezTo>
                  <a:pt x="871881" y="179394"/>
                  <a:pt x="883481" y="167803"/>
                  <a:pt x="897788" y="167803"/>
                </a:cubicBezTo>
                <a:cubicBezTo>
                  <a:pt x="912090" y="167796"/>
                  <a:pt x="923688" y="179377"/>
                  <a:pt x="923695" y="193668"/>
                </a:cubicBezTo>
                <a:cubicBezTo>
                  <a:pt x="923695" y="193676"/>
                  <a:pt x="923695" y="193684"/>
                  <a:pt x="923695" y="193692"/>
                </a:cubicBezTo>
                <a:close/>
                <a:moveTo>
                  <a:pt x="1141923" y="193692"/>
                </a:moveTo>
                <a:cubicBezTo>
                  <a:pt x="1141923" y="207990"/>
                  <a:pt x="1130324" y="219580"/>
                  <a:pt x="1116016" y="219580"/>
                </a:cubicBezTo>
                <a:cubicBezTo>
                  <a:pt x="1101708" y="219580"/>
                  <a:pt x="1090109" y="207990"/>
                  <a:pt x="1090109" y="193692"/>
                </a:cubicBezTo>
                <a:cubicBezTo>
                  <a:pt x="1090109" y="179394"/>
                  <a:pt x="1101708" y="167803"/>
                  <a:pt x="1116016" y="167803"/>
                </a:cubicBezTo>
                <a:cubicBezTo>
                  <a:pt x="1130316" y="167820"/>
                  <a:pt x="1141907" y="179401"/>
                  <a:pt x="1141923" y="193692"/>
                </a:cubicBezTo>
                <a:close/>
                <a:moveTo>
                  <a:pt x="50838" y="361596"/>
                </a:moveTo>
                <a:cubicBezTo>
                  <a:pt x="50838" y="375894"/>
                  <a:pt x="39239" y="387485"/>
                  <a:pt x="24931" y="387485"/>
                </a:cubicBezTo>
                <a:cubicBezTo>
                  <a:pt x="10623" y="387485"/>
                  <a:pt x="-976" y="375894"/>
                  <a:pt x="-976" y="361596"/>
                </a:cubicBezTo>
                <a:cubicBezTo>
                  <a:pt x="-976" y="347298"/>
                  <a:pt x="10623" y="335707"/>
                  <a:pt x="24931" y="335707"/>
                </a:cubicBezTo>
                <a:cubicBezTo>
                  <a:pt x="39233" y="335700"/>
                  <a:pt x="50831" y="347280"/>
                  <a:pt x="50838" y="361571"/>
                </a:cubicBezTo>
                <a:cubicBezTo>
                  <a:pt x="50838" y="361579"/>
                  <a:pt x="50838" y="361588"/>
                  <a:pt x="50838" y="361596"/>
                </a:cubicBezTo>
                <a:close/>
                <a:moveTo>
                  <a:pt x="269068" y="361596"/>
                </a:moveTo>
                <a:cubicBezTo>
                  <a:pt x="269068" y="375894"/>
                  <a:pt x="257469" y="387485"/>
                  <a:pt x="243160" y="387485"/>
                </a:cubicBezTo>
                <a:cubicBezTo>
                  <a:pt x="228853" y="387485"/>
                  <a:pt x="217253" y="375894"/>
                  <a:pt x="217253" y="361596"/>
                </a:cubicBezTo>
                <a:cubicBezTo>
                  <a:pt x="217253" y="347298"/>
                  <a:pt x="228853" y="335707"/>
                  <a:pt x="243160" y="335707"/>
                </a:cubicBezTo>
                <a:cubicBezTo>
                  <a:pt x="257461" y="335724"/>
                  <a:pt x="269051" y="347305"/>
                  <a:pt x="269068" y="361596"/>
                </a:cubicBezTo>
                <a:close/>
                <a:moveTo>
                  <a:pt x="487237" y="361596"/>
                </a:moveTo>
                <a:cubicBezTo>
                  <a:pt x="487237" y="375894"/>
                  <a:pt x="475637" y="387485"/>
                  <a:pt x="461329" y="387485"/>
                </a:cubicBezTo>
                <a:cubicBezTo>
                  <a:pt x="447021" y="387485"/>
                  <a:pt x="435422" y="375894"/>
                  <a:pt x="435422" y="361596"/>
                </a:cubicBezTo>
                <a:cubicBezTo>
                  <a:pt x="435422" y="347298"/>
                  <a:pt x="447021" y="335707"/>
                  <a:pt x="461329" y="335707"/>
                </a:cubicBezTo>
                <a:cubicBezTo>
                  <a:pt x="475631" y="335700"/>
                  <a:pt x="487229" y="347280"/>
                  <a:pt x="487237" y="361571"/>
                </a:cubicBezTo>
                <a:cubicBezTo>
                  <a:pt x="487237" y="361579"/>
                  <a:pt x="487237" y="361588"/>
                  <a:pt x="487237" y="361596"/>
                </a:cubicBezTo>
                <a:close/>
                <a:moveTo>
                  <a:pt x="705466" y="361596"/>
                </a:moveTo>
                <a:cubicBezTo>
                  <a:pt x="705466" y="375894"/>
                  <a:pt x="693867" y="387485"/>
                  <a:pt x="679559" y="387485"/>
                </a:cubicBezTo>
                <a:cubicBezTo>
                  <a:pt x="665250" y="387485"/>
                  <a:pt x="653652" y="375894"/>
                  <a:pt x="653652" y="361596"/>
                </a:cubicBezTo>
                <a:cubicBezTo>
                  <a:pt x="653652" y="347298"/>
                  <a:pt x="665250" y="335707"/>
                  <a:pt x="679559" y="335707"/>
                </a:cubicBezTo>
                <a:cubicBezTo>
                  <a:pt x="693861" y="335700"/>
                  <a:pt x="705458" y="347280"/>
                  <a:pt x="705466" y="361571"/>
                </a:cubicBezTo>
                <a:cubicBezTo>
                  <a:pt x="705466" y="361579"/>
                  <a:pt x="705466" y="361588"/>
                  <a:pt x="705466" y="361596"/>
                </a:cubicBezTo>
                <a:close/>
                <a:moveTo>
                  <a:pt x="923695" y="361596"/>
                </a:moveTo>
                <a:cubicBezTo>
                  <a:pt x="923695" y="375894"/>
                  <a:pt x="912096" y="387485"/>
                  <a:pt x="897788" y="387485"/>
                </a:cubicBezTo>
                <a:cubicBezTo>
                  <a:pt x="883481" y="387485"/>
                  <a:pt x="871881" y="375894"/>
                  <a:pt x="871881" y="361596"/>
                </a:cubicBezTo>
                <a:cubicBezTo>
                  <a:pt x="871881" y="347298"/>
                  <a:pt x="883481" y="335707"/>
                  <a:pt x="897788" y="335707"/>
                </a:cubicBezTo>
                <a:cubicBezTo>
                  <a:pt x="912090" y="335700"/>
                  <a:pt x="923688" y="347280"/>
                  <a:pt x="923695" y="361571"/>
                </a:cubicBezTo>
                <a:cubicBezTo>
                  <a:pt x="923695" y="361579"/>
                  <a:pt x="923695" y="361588"/>
                  <a:pt x="923695" y="361596"/>
                </a:cubicBezTo>
                <a:close/>
                <a:moveTo>
                  <a:pt x="1141923" y="361596"/>
                </a:moveTo>
                <a:cubicBezTo>
                  <a:pt x="1141923" y="375894"/>
                  <a:pt x="1130324" y="387485"/>
                  <a:pt x="1116016" y="387485"/>
                </a:cubicBezTo>
                <a:cubicBezTo>
                  <a:pt x="1101708" y="387485"/>
                  <a:pt x="1090109" y="375894"/>
                  <a:pt x="1090109" y="361596"/>
                </a:cubicBezTo>
                <a:cubicBezTo>
                  <a:pt x="1090109" y="347298"/>
                  <a:pt x="1101708" y="335707"/>
                  <a:pt x="1116016" y="335707"/>
                </a:cubicBezTo>
                <a:cubicBezTo>
                  <a:pt x="1130316" y="335724"/>
                  <a:pt x="1141907" y="347305"/>
                  <a:pt x="1141923" y="361596"/>
                </a:cubicBezTo>
                <a:close/>
                <a:moveTo>
                  <a:pt x="50838" y="529500"/>
                </a:moveTo>
                <a:cubicBezTo>
                  <a:pt x="50838" y="543798"/>
                  <a:pt x="39239" y="555389"/>
                  <a:pt x="24931" y="555389"/>
                </a:cubicBezTo>
                <a:cubicBezTo>
                  <a:pt x="10623" y="555389"/>
                  <a:pt x="-976" y="543798"/>
                  <a:pt x="-976" y="529500"/>
                </a:cubicBezTo>
                <a:cubicBezTo>
                  <a:pt x="-976" y="515202"/>
                  <a:pt x="10623" y="503612"/>
                  <a:pt x="24931" y="503612"/>
                </a:cubicBezTo>
                <a:cubicBezTo>
                  <a:pt x="39233" y="503605"/>
                  <a:pt x="50831" y="515184"/>
                  <a:pt x="50838" y="529475"/>
                </a:cubicBezTo>
                <a:cubicBezTo>
                  <a:pt x="50838" y="529484"/>
                  <a:pt x="50838" y="529492"/>
                  <a:pt x="50838" y="529500"/>
                </a:cubicBezTo>
                <a:close/>
                <a:moveTo>
                  <a:pt x="269068" y="529500"/>
                </a:moveTo>
                <a:cubicBezTo>
                  <a:pt x="269068" y="543798"/>
                  <a:pt x="257469" y="555389"/>
                  <a:pt x="243160" y="555389"/>
                </a:cubicBezTo>
                <a:cubicBezTo>
                  <a:pt x="228853" y="555389"/>
                  <a:pt x="217253" y="543798"/>
                  <a:pt x="217253" y="529500"/>
                </a:cubicBezTo>
                <a:cubicBezTo>
                  <a:pt x="217253" y="515202"/>
                  <a:pt x="228853" y="503612"/>
                  <a:pt x="243160" y="503612"/>
                </a:cubicBezTo>
                <a:cubicBezTo>
                  <a:pt x="257461" y="503629"/>
                  <a:pt x="269051" y="515209"/>
                  <a:pt x="269068" y="529500"/>
                </a:cubicBezTo>
                <a:close/>
                <a:moveTo>
                  <a:pt x="487237" y="529500"/>
                </a:moveTo>
                <a:cubicBezTo>
                  <a:pt x="487237" y="543798"/>
                  <a:pt x="475637" y="555389"/>
                  <a:pt x="461329" y="555389"/>
                </a:cubicBezTo>
                <a:cubicBezTo>
                  <a:pt x="447021" y="555389"/>
                  <a:pt x="435422" y="543798"/>
                  <a:pt x="435422" y="529500"/>
                </a:cubicBezTo>
                <a:cubicBezTo>
                  <a:pt x="435422" y="515202"/>
                  <a:pt x="447021" y="503612"/>
                  <a:pt x="461329" y="503612"/>
                </a:cubicBezTo>
                <a:cubicBezTo>
                  <a:pt x="475631" y="503605"/>
                  <a:pt x="487229" y="515184"/>
                  <a:pt x="487237" y="529475"/>
                </a:cubicBezTo>
                <a:cubicBezTo>
                  <a:pt x="487237" y="529484"/>
                  <a:pt x="487237" y="529492"/>
                  <a:pt x="487237" y="529500"/>
                </a:cubicBezTo>
                <a:close/>
                <a:moveTo>
                  <a:pt x="705466" y="529500"/>
                </a:moveTo>
                <a:cubicBezTo>
                  <a:pt x="705466" y="543798"/>
                  <a:pt x="693867" y="555389"/>
                  <a:pt x="679559" y="555389"/>
                </a:cubicBezTo>
                <a:cubicBezTo>
                  <a:pt x="665250" y="555389"/>
                  <a:pt x="653652" y="543798"/>
                  <a:pt x="653652" y="529500"/>
                </a:cubicBezTo>
                <a:cubicBezTo>
                  <a:pt x="653652" y="515202"/>
                  <a:pt x="665250" y="503612"/>
                  <a:pt x="679559" y="503612"/>
                </a:cubicBezTo>
                <a:cubicBezTo>
                  <a:pt x="693861" y="503605"/>
                  <a:pt x="705458" y="515184"/>
                  <a:pt x="705466" y="529475"/>
                </a:cubicBezTo>
                <a:cubicBezTo>
                  <a:pt x="705466" y="529484"/>
                  <a:pt x="705466" y="529492"/>
                  <a:pt x="705466" y="529500"/>
                </a:cubicBezTo>
                <a:close/>
                <a:moveTo>
                  <a:pt x="923695" y="529500"/>
                </a:moveTo>
                <a:cubicBezTo>
                  <a:pt x="923695" y="543798"/>
                  <a:pt x="912096" y="555389"/>
                  <a:pt x="897788" y="555389"/>
                </a:cubicBezTo>
                <a:cubicBezTo>
                  <a:pt x="883481" y="555389"/>
                  <a:pt x="871881" y="543798"/>
                  <a:pt x="871881" y="529500"/>
                </a:cubicBezTo>
                <a:cubicBezTo>
                  <a:pt x="871881" y="515202"/>
                  <a:pt x="883481" y="503612"/>
                  <a:pt x="897788" y="503612"/>
                </a:cubicBezTo>
                <a:cubicBezTo>
                  <a:pt x="912090" y="503605"/>
                  <a:pt x="923688" y="515184"/>
                  <a:pt x="923695" y="529475"/>
                </a:cubicBezTo>
                <a:cubicBezTo>
                  <a:pt x="923695" y="529484"/>
                  <a:pt x="923695" y="529492"/>
                  <a:pt x="923695" y="529500"/>
                </a:cubicBezTo>
                <a:close/>
                <a:moveTo>
                  <a:pt x="1141923" y="529500"/>
                </a:moveTo>
                <a:cubicBezTo>
                  <a:pt x="1141923" y="543798"/>
                  <a:pt x="1130324" y="555389"/>
                  <a:pt x="1116016" y="555389"/>
                </a:cubicBezTo>
                <a:cubicBezTo>
                  <a:pt x="1101708" y="555389"/>
                  <a:pt x="1090109" y="543798"/>
                  <a:pt x="1090109" y="529500"/>
                </a:cubicBezTo>
                <a:cubicBezTo>
                  <a:pt x="1090109" y="515202"/>
                  <a:pt x="1101708" y="503612"/>
                  <a:pt x="1116016" y="503612"/>
                </a:cubicBezTo>
                <a:cubicBezTo>
                  <a:pt x="1130316" y="503629"/>
                  <a:pt x="1141907" y="515209"/>
                  <a:pt x="1141923" y="529500"/>
                </a:cubicBezTo>
                <a:close/>
                <a:moveTo>
                  <a:pt x="50838" y="697404"/>
                </a:moveTo>
                <a:cubicBezTo>
                  <a:pt x="50838" y="711702"/>
                  <a:pt x="39239" y="723293"/>
                  <a:pt x="24931" y="723293"/>
                </a:cubicBezTo>
                <a:cubicBezTo>
                  <a:pt x="10623" y="723293"/>
                  <a:pt x="-976" y="711702"/>
                  <a:pt x="-976" y="697404"/>
                </a:cubicBezTo>
                <a:cubicBezTo>
                  <a:pt x="-976" y="683106"/>
                  <a:pt x="10623" y="671516"/>
                  <a:pt x="24931" y="671516"/>
                </a:cubicBezTo>
                <a:cubicBezTo>
                  <a:pt x="39233" y="671509"/>
                  <a:pt x="50831" y="683088"/>
                  <a:pt x="50838" y="697379"/>
                </a:cubicBezTo>
                <a:cubicBezTo>
                  <a:pt x="50838" y="697387"/>
                  <a:pt x="50838" y="697395"/>
                  <a:pt x="50838" y="697404"/>
                </a:cubicBezTo>
                <a:close/>
                <a:moveTo>
                  <a:pt x="269068" y="697404"/>
                </a:moveTo>
                <a:cubicBezTo>
                  <a:pt x="269068" y="711702"/>
                  <a:pt x="257469" y="723293"/>
                  <a:pt x="243160" y="723293"/>
                </a:cubicBezTo>
                <a:cubicBezTo>
                  <a:pt x="228853" y="723293"/>
                  <a:pt x="217253" y="711702"/>
                  <a:pt x="217253" y="697404"/>
                </a:cubicBezTo>
                <a:cubicBezTo>
                  <a:pt x="217253" y="683106"/>
                  <a:pt x="228853" y="671516"/>
                  <a:pt x="243160" y="671516"/>
                </a:cubicBezTo>
                <a:cubicBezTo>
                  <a:pt x="257461" y="671532"/>
                  <a:pt x="269051" y="683113"/>
                  <a:pt x="269068" y="697404"/>
                </a:cubicBezTo>
                <a:close/>
                <a:moveTo>
                  <a:pt x="487237" y="697404"/>
                </a:moveTo>
                <a:cubicBezTo>
                  <a:pt x="487237" y="711702"/>
                  <a:pt x="475637" y="723293"/>
                  <a:pt x="461329" y="723293"/>
                </a:cubicBezTo>
                <a:cubicBezTo>
                  <a:pt x="447021" y="723293"/>
                  <a:pt x="435422" y="711702"/>
                  <a:pt x="435422" y="697404"/>
                </a:cubicBezTo>
                <a:cubicBezTo>
                  <a:pt x="435422" y="683106"/>
                  <a:pt x="447021" y="671516"/>
                  <a:pt x="461329" y="671516"/>
                </a:cubicBezTo>
                <a:cubicBezTo>
                  <a:pt x="475631" y="671509"/>
                  <a:pt x="487229" y="683088"/>
                  <a:pt x="487237" y="697379"/>
                </a:cubicBezTo>
                <a:cubicBezTo>
                  <a:pt x="487237" y="697387"/>
                  <a:pt x="487237" y="697395"/>
                  <a:pt x="487237" y="697404"/>
                </a:cubicBezTo>
                <a:close/>
                <a:moveTo>
                  <a:pt x="705466" y="697404"/>
                </a:moveTo>
                <a:cubicBezTo>
                  <a:pt x="705466" y="711702"/>
                  <a:pt x="693867" y="723293"/>
                  <a:pt x="679559" y="723293"/>
                </a:cubicBezTo>
                <a:cubicBezTo>
                  <a:pt x="665250" y="723293"/>
                  <a:pt x="653652" y="711702"/>
                  <a:pt x="653652" y="697404"/>
                </a:cubicBezTo>
                <a:cubicBezTo>
                  <a:pt x="653652" y="683106"/>
                  <a:pt x="665250" y="671516"/>
                  <a:pt x="679559" y="671516"/>
                </a:cubicBezTo>
                <a:cubicBezTo>
                  <a:pt x="693861" y="671509"/>
                  <a:pt x="705458" y="683088"/>
                  <a:pt x="705466" y="697379"/>
                </a:cubicBezTo>
                <a:cubicBezTo>
                  <a:pt x="705466" y="697387"/>
                  <a:pt x="705466" y="697395"/>
                  <a:pt x="705466" y="697404"/>
                </a:cubicBezTo>
                <a:close/>
                <a:moveTo>
                  <a:pt x="923695" y="697404"/>
                </a:moveTo>
                <a:cubicBezTo>
                  <a:pt x="923695" y="711702"/>
                  <a:pt x="912096" y="723293"/>
                  <a:pt x="897788" y="723293"/>
                </a:cubicBezTo>
                <a:cubicBezTo>
                  <a:pt x="883481" y="723293"/>
                  <a:pt x="871881" y="711702"/>
                  <a:pt x="871881" y="697404"/>
                </a:cubicBezTo>
                <a:cubicBezTo>
                  <a:pt x="871881" y="683106"/>
                  <a:pt x="883481" y="671516"/>
                  <a:pt x="897788" y="671516"/>
                </a:cubicBezTo>
                <a:cubicBezTo>
                  <a:pt x="912090" y="671509"/>
                  <a:pt x="923688" y="683088"/>
                  <a:pt x="923695" y="697379"/>
                </a:cubicBezTo>
                <a:cubicBezTo>
                  <a:pt x="923695" y="697387"/>
                  <a:pt x="923695" y="697395"/>
                  <a:pt x="923695" y="697404"/>
                </a:cubicBezTo>
                <a:close/>
                <a:moveTo>
                  <a:pt x="1141923" y="697404"/>
                </a:moveTo>
                <a:cubicBezTo>
                  <a:pt x="1141923" y="711702"/>
                  <a:pt x="1130324" y="723293"/>
                  <a:pt x="1116016" y="723293"/>
                </a:cubicBezTo>
                <a:cubicBezTo>
                  <a:pt x="1101708" y="723293"/>
                  <a:pt x="1090109" y="711702"/>
                  <a:pt x="1090109" y="697404"/>
                </a:cubicBezTo>
                <a:cubicBezTo>
                  <a:pt x="1090109" y="683106"/>
                  <a:pt x="1101708" y="671516"/>
                  <a:pt x="1116016" y="671516"/>
                </a:cubicBezTo>
                <a:cubicBezTo>
                  <a:pt x="1130316" y="671532"/>
                  <a:pt x="1141907" y="683113"/>
                  <a:pt x="1141923" y="697404"/>
                </a:cubicBezTo>
                <a:close/>
              </a:path>
            </a:pathLst>
          </a:custGeom>
          <a:solidFill>
            <a:srgbClr val="015DBB"/>
          </a:solidFill>
          <a:ln/>
        </p:spPr>
      </p:sp>
      <p:sp>
        <p:nvSpPr>
          <p:cNvPr id="25" name="Text 21"/>
          <p:cNvSpPr/>
          <p:nvPr/>
        </p:nvSpPr>
        <p:spPr>
          <a:xfrm>
            <a:off x="7163100" y="704814"/>
            <a:ext cx="1141923" cy="723293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6" name="Shape 22"/>
          <p:cNvSpPr/>
          <p:nvPr/>
        </p:nvSpPr>
        <p:spPr>
          <a:xfrm>
            <a:off x="9965355" y="5226649"/>
            <a:ext cx="1141923" cy="723293"/>
          </a:xfrm>
          <a:custGeom>
            <a:avLst/>
            <a:gdLst/>
            <a:ahLst/>
            <a:cxnLst/>
            <a:rect l="l" t="t" r="r" b="b"/>
            <a:pathLst>
              <a:path w="1141923" h="723293">
                <a:moveTo>
                  <a:pt x="50838" y="25788"/>
                </a:moveTo>
                <a:cubicBezTo>
                  <a:pt x="50838" y="40086"/>
                  <a:pt x="39239" y="51676"/>
                  <a:pt x="24931" y="51676"/>
                </a:cubicBezTo>
                <a:cubicBezTo>
                  <a:pt x="10623" y="51676"/>
                  <a:pt x="-976" y="40086"/>
                  <a:pt x="-976" y="25788"/>
                </a:cubicBezTo>
                <a:cubicBezTo>
                  <a:pt x="-976" y="11490"/>
                  <a:pt x="10623" y="-101"/>
                  <a:pt x="24931" y="-101"/>
                </a:cubicBezTo>
                <a:cubicBezTo>
                  <a:pt x="39233" y="-108"/>
                  <a:pt x="50831" y="11473"/>
                  <a:pt x="50838" y="25763"/>
                </a:cubicBezTo>
                <a:cubicBezTo>
                  <a:pt x="50838" y="25772"/>
                  <a:pt x="50838" y="25780"/>
                  <a:pt x="50838" y="25788"/>
                </a:cubicBezTo>
                <a:close/>
                <a:moveTo>
                  <a:pt x="269068" y="25788"/>
                </a:moveTo>
                <a:cubicBezTo>
                  <a:pt x="269068" y="40086"/>
                  <a:pt x="257469" y="51676"/>
                  <a:pt x="243160" y="51676"/>
                </a:cubicBezTo>
                <a:cubicBezTo>
                  <a:pt x="228853" y="51676"/>
                  <a:pt x="217253" y="40086"/>
                  <a:pt x="217253" y="25788"/>
                </a:cubicBezTo>
                <a:cubicBezTo>
                  <a:pt x="217253" y="11490"/>
                  <a:pt x="228853" y="-101"/>
                  <a:pt x="243160" y="-101"/>
                </a:cubicBezTo>
                <a:cubicBezTo>
                  <a:pt x="257461" y="-84"/>
                  <a:pt x="269051" y="11497"/>
                  <a:pt x="269068" y="25788"/>
                </a:cubicBezTo>
                <a:close/>
                <a:moveTo>
                  <a:pt x="487237" y="25788"/>
                </a:moveTo>
                <a:cubicBezTo>
                  <a:pt x="487237" y="40086"/>
                  <a:pt x="475637" y="51676"/>
                  <a:pt x="461329" y="51676"/>
                </a:cubicBezTo>
                <a:cubicBezTo>
                  <a:pt x="447021" y="51676"/>
                  <a:pt x="435422" y="40086"/>
                  <a:pt x="435422" y="25788"/>
                </a:cubicBezTo>
                <a:cubicBezTo>
                  <a:pt x="435422" y="11490"/>
                  <a:pt x="447021" y="-101"/>
                  <a:pt x="461329" y="-101"/>
                </a:cubicBezTo>
                <a:cubicBezTo>
                  <a:pt x="475631" y="-108"/>
                  <a:pt x="487229" y="11473"/>
                  <a:pt x="487237" y="25763"/>
                </a:cubicBezTo>
                <a:cubicBezTo>
                  <a:pt x="487237" y="25772"/>
                  <a:pt x="487237" y="25780"/>
                  <a:pt x="487237" y="25788"/>
                </a:cubicBezTo>
                <a:close/>
                <a:moveTo>
                  <a:pt x="705466" y="25788"/>
                </a:moveTo>
                <a:cubicBezTo>
                  <a:pt x="705466" y="40086"/>
                  <a:pt x="693867" y="51676"/>
                  <a:pt x="679559" y="51676"/>
                </a:cubicBezTo>
                <a:cubicBezTo>
                  <a:pt x="665250" y="51676"/>
                  <a:pt x="653652" y="40086"/>
                  <a:pt x="653652" y="25788"/>
                </a:cubicBezTo>
                <a:cubicBezTo>
                  <a:pt x="653652" y="11490"/>
                  <a:pt x="665250" y="-101"/>
                  <a:pt x="679559" y="-101"/>
                </a:cubicBezTo>
                <a:cubicBezTo>
                  <a:pt x="693861" y="-108"/>
                  <a:pt x="705458" y="11473"/>
                  <a:pt x="705466" y="25763"/>
                </a:cubicBezTo>
                <a:cubicBezTo>
                  <a:pt x="705466" y="25772"/>
                  <a:pt x="705466" y="25780"/>
                  <a:pt x="705466" y="25788"/>
                </a:cubicBezTo>
                <a:close/>
                <a:moveTo>
                  <a:pt x="923695" y="25788"/>
                </a:moveTo>
                <a:cubicBezTo>
                  <a:pt x="923695" y="40086"/>
                  <a:pt x="912096" y="51676"/>
                  <a:pt x="897788" y="51676"/>
                </a:cubicBezTo>
                <a:cubicBezTo>
                  <a:pt x="883481" y="51676"/>
                  <a:pt x="871881" y="40086"/>
                  <a:pt x="871881" y="25788"/>
                </a:cubicBezTo>
                <a:cubicBezTo>
                  <a:pt x="871881" y="11490"/>
                  <a:pt x="883481" y="-101"/>
                  <a:pt x="897788" y="-101"/>
                </a:cubicBezTo>
                <a:cubicBezTo>
                  <a:pt x="912090" y="-108"/>
                  <a:pt x="923688" y="11473"/>
                  <a:pt x="923695" y="25763"/>
                </a:cubicBezTo>
                <a:cubicBezTo>
                  <a:pt x="923695" y="25772"/>
                  <a:pt x="923695" y="25780"/>
                  <a:pt x="923695" y="25788"/>
                </a:cubicBezTo>
                <a:close/>
                <a:moveTo>
                  <a:pt x="1141923" y="25788"/>
                </a:moveTo>
                <a:cubicBezTo>
                  <a:pt x="1141923" y="40086"/>
                  <a:pt x="1130324" y="51676"/>
                  <a:pt x="1116016" y="51676"/>
                </a:cubicBezTo>
                <a:cubicBezTo>
                  <a:pt x="1101708" y="51676"/>
                  <a:pt x="1090109" y="40086"/>
                  <a:pt x="1090109" y="25788"/>
                </a:cubicBezTo>
                <a:cubicBezTo>
                  <a:pt x="1090109" y="11490"/>
                  <a:pt x="1101708" y="-101"/>
                  <a:pt x="1116016" y="-101"/>
                </a:cubicBezTo>
                <a:cubicBezTo>
                  <a:pt x="1130316" y="-84"/>
                  <a:pt x="1141907" y="11497"/>
                  <a:pt x="1141923" y="25788"/>
                </a:cubicBezTo>
                <a:close/>
                <a:moveTo>
                  <a:pt x="50838" y="193692"/>
                </a:moveTo>
                <a:cubicBezTo>
                  <a:pt x="50838" y="207990"/>
                  <a:pt x="39239" y="219580"/>
                  <a:pt x="24931" y="219580"/>
                </a:cubicBezTo>
                <a:cubicBezTo>
                  <a:pt x="10623" y="219580"/>
                  <a:pt x="-976" y="207990"/>
                  <a:pt x="-976" y="193692"/>
                </a:cubicBezTo>
                <a:cubicBezTo>
                  <a:pt x="-976" y="179394"/>
                  <a:pt x="10623" y="167803"/>
                  <a:pt x="24931" y="167803"/>
                </a:cubicBezTo>
                <a:cubicBezTo>
                  <a:pt x="39233" y="167796"/>
                  <a:pt x="50831" y="179377"/>
                  <a:pt x="50838" y="193668"/>
                </a:cubicBezTo>
                <a:cubicBezTo>
                  <a:pt x="50838" y="193676"/>
                  <a:pt x="50838" y="193684"/>
                  <a:pt x="50838" y="193692"/>
                </a:cubicBezTo>
                <a:close/>
                <a:moveTo>
                  <a:pt x="269068" y="193692"/>
                </a:moveTo>
                <a:cubicBezTo>
                  <a:pt x="269068" y="207990"/>
                  <a:pt x="257469" y="219580"/>
                  <a:pt x="243160" y="219580"/>
                </a:cubicBezTo>
                <a:cubicBezTo>
                  <a:pt x="228853" y="219580"/>
                  <a:pt x="217253" y="207990"/>
                  <a:pt x="217253" y="193692"/>
                </a:cubicBezTo>
                <a:cubicBezTo>
                  <a:pt x="217253" y="179394"/>
                  <a:pt x="228853" y="167803"/>
                  <a:pt x="243160" y="167803"/>
                </a:cubicBezTo>
                <a:cubicBezTo>
                  <a:pt x="257461" y="167820"/>
                  <a:pt x="269051" y="179401"/>
                  <a:pt x="269068" y="193692"/>
                </a:cubicBezTo>
                <a:close/>
                <a:moveTo>
                  <a:pt x="487237" y="193692"/>
                </a:moveTo>
                <a:cubicBezTo>
                  <a:pt x="487237" y="207990"/>
                  <a:pt x="475637" y="219580"/>
                  <a:pt x="461329" y="219580"/>
                </a:cubicBezTo>
                <a:cubicBezTo>
                  <a:pt x="447021" y="219580"/>
                  <a:pt x="435422" y="207990"/>
                  <a:pt x="435422" y="193692"/>
                </a:cubicBezTo>
                <a:cubicBezTo>
                  <a:pt x="435422" y="179394"/>
                  <a:pt x="447021" y="167803"/>
                  <a:pt x="461329" y="167803"/>
                </a:cubicBezTo>
                <a:cubicBezTo>
                  <a:pt x="475631" y="167796"/>
                  <a:pt x="487229" y="179377"/>
                  <a:pt x="487237" y="193668"/>
                </a:cubicBezTo>
                <a:cubicBezTo>
                  <a:pt x="487237" y="193676"/>
                  <a:pt x="487237" y="193684"/>
                  <a:pt x="487237" y="193692"/>
                </a:cubicBezTo>
                <a:close/>
                <a:moveTo>
                  <a:pt x="705466" y="193692"/>
                </a:moveTo>
                <a:cubicBezTo>
                  <a:pt x="705466" y="207990"/>
                  <a:pt x="693867" y="219580"/>
                  <a:pt x="679559" y="219580"/>
                </a:cubicBezTo>
                <a:cubicBezTo>
                  <a:pt x="665250" y="219580"/>
                  <a:pt x="653652" y="207990"/>
                  <a:pt x="653652" y="193692"/>
                </a:cubicBezTo>
                <a:cubicBezTo>
                  <a:pt x="653652" y="179394"/>
                  <a:pt x="665250" y="167803"/>
                  <a:pt x="679559" y="167803"/>
                </a:cubicBezTo>
                <a:cubicBezTo>
                  <a:pt x="693861" y="167796"/>
                  <a:pt x="705458" y="179377"/>
                  <a:pt x="705466" y="193668"/>
                </a:cubicBezTo>
                <a:cubicBezTo>
                  <a:pt x="705466" y="193676"/>
                  <a:pt x="705466" y="193684"/>
                  <a:pt x="705466" y="193692"/>
                </a:cubicBezTo>
                <a:close/>
                <a:moveTo>
                  <a:pt x="923695" y="193692"/>
                </a:moveTo>
                <a:cubicBezTo>
                  <a:pt x="923695" y="207990"/>
                  <a:pt x="912096" y="219580"/>
                  <a:pt x="897788" y="219580"/>
                </a:cubicBezTo>
                <a:cubicBezTo>
                  <a:pt x="883481" y="219580"/>
                  <a:pt x="871881" y="207990"/>
                  <a:pt x="871881" y="193692"/>
                </a:cubicBezTo>
                <a:cubicBezTo>
                  <a:pt x="871881" y="179394"/>
                  <a:pt x="883481" y="167803"/>
                  <a:pt x="897788" y="167803"/>
                </a:cubicBezTo>
                <a:cubicBezTo>
                  <a:pt x="912090" y="167796"/>
                  <a:pt x="923688" y="179377"/>
                  <a:pt x="923695" y="193668"/>
                </a:cubicBezTo>
                <a:cubicBezTo>
                  <a:pt x="923695" y="193676"/>
                  <a:pt x="923695" y="193684"/>
                  <a:pt x="923695" y="193692"/>
                </a:cubicBezTo>
                <a:close/>
                <a:moveTo>
                  <a:pt x="1141923" y="193692"/>
                </a:moveTo>
                <a:cubicBezTo>
                  <a:pt x="1141923" y="207990"/>
                  <a:pt x="1130324" y="219580"/>
                  <a:pt x="1116016" y="219580"/>
                </a:cubicBezTo>
                <a:cubicBezTo>
                  <a:pt x="1101708" y="219580"/>
                  <a:pt x="1090109" y="207990"/>
                  <a:pt x="1090109" y="193692"/>
                </a:cubicBezTo>
                <a:cubicBezTo>
                  <a:pt x="1090109" y="179394"/>
                  <a:pt x="1101708" y="167803"/>
                  <a:pt x="1116016" y="167803"/>
                </a:cubicBezTo>
                <a:cubicBezTo>
                  <a:pt x="1130316" y="167820"/>
                  <a:pt x="1141907" y="179401"/>
                  <a:pt x="1141923" y="193692"/>
                </a:cubicBezTo>
                <a:close/>
                <a:moveTo>
                  <a:pt x="50838" y="361596"/>
                </a:moveTo>
                <a:cubicBezTo>
                  <a:pt x="50838" y="375894"/>
                  <a:pt x="39239" y="387485"/>
                  <a:pt x="24931" y="387485"/>
                </a:cubicBezTo>
                <a:cubicBezTo>
                  <a:pt x="10623" y="387485"/>
                  <a:pt x="-976" y="375894"/>
                  <a:pt x="-976" y="361596"/>
                </a:cubicBezTo>
                <a:cubicBezTo>
                  <a:pt x="-976" y="347298"/>
                  <a:pt x="10623" y="335707"/>
                  <a:pt x="24931" y="335707"/>
                </a:cubicBezTo>
                <a:cubicBezTo>
                  <a:pt x="39233" y="335700"/>
                  <a:pt x="50831" y="347280"/>
                  <a:pt x="50838" y="361571"/>
                </a:cubicBezTo>
                <a:cubicBezTo>
                  <a:pt x="50838" y="361579"/>
                  <a:pt x="50838" y="361588"/>
                  <a:pt x="50838" y="361596"/>
                </a:cubicBezTo>
                <a:close/>
                <a:moveTo>
                  <a:pt x="269068" y="361596"/>
                </a:moveTo>
                <a:cubicBezTo>
                  <a:pt x="269068" y="375894"/>
                  <a:pt x="257469" y="387485"/>
                  <a:pt x="243160" y="387485"/>
                </a:cubicBezTo>
                <a:cubicBezTo>
                  <a:pt x="228853" y="387485"/>
                  <a:pt x="217253" y="375894"/>
                  <a:pt x="217253" y="361596"/>
                </a:cubicBezTo>
                <a:cubicBezTo>
                  <a:pt x="217253" y="347298"/>
                  <a:pt x="228853" y="335707"/>
                  <a:pt x="243160" y="335707"/>
                </a:cubicBezTo>
                <a:cubicBezTo>
                  <a:pt x="257461" y="335724"/>
                  <a:pt x="269051" y="347305"/>
                  <a:pt x="269068" y="361596"/>
                </a:cubicBezTo>
                <a:close/>
                <a:moveTo>
                  <a:pt x="487237" y="361596"/>
                </a:moveTo>
                <a:cubicBezTo>
                  <a:pt x="487237" y="375894"/>
                  <a:pt x="475637" y="387485"/>
                  <a:pt x="461329" y="387485"/>
                </a:cubicBezTo>
                <a:cubicBezTo>
                  <a:pt x="447021" y="387485"/>
                  <a:pt x="435422" y="375894"/>
                  <a:pt x="435422" y="361596"/>
                </a:cubicBezTo>
                <a:cubicBezTo>
                  <a:pt x="435422" y="347298"/>
                  <a:pt x="447021" y="335707"/>
                  <a:pt x="461329" y="335707"/>
                </a:cubicBezTo>
                <a:cubicBezTo>
                  <a:pt x="475631" y="335700"/>
                  <a:pt x="487229" y="347280"/>
                  <a:pt x="487237" y="361571"/>
                </a:cubicBezTo>
                <a:cubicBezTo>
                  <a:pt x="487237" y="361579"/>
                  <a:pt x="487237" y="361588"/>
                  <a:pt x="487237" y="361596"/>
                </a:cubicBezTo>
                <a:close/>
                <a:moveTo>
                  <a:pt x="705466" y="361596"/>
                </a:moveTo>
                <a:cubicBezTo>
                  <a:pt x="705466" y="375894"/>
                  <a:pt x="693867" y="387485"/>
                  <a:pt x="679559" y="387485"/>
                </a:cubicBezTo>
                <a:cubicBezTo>
                  <a:pt x="665250" y="387485"/>
                  <a:pt x="653652" y="375894"/>
                  <a:pt x="653652" y="361596"/>
                </a:cubicBezTo>
                <a:cubicBezTo>
                  <a:pt x="653652" y="347298"/>
                  <a:pt x="665250" y="335707"/>
                  <a:pt x="679559" y="335707"/>
                </a:cubicBezTo>
                <a:cubicBezTo>
                  <a:pt x="693861" y="335700"/>
                  <a:pt x="705458" y="347280"/>
                  <a:pt x="705466" y="361571"/>
                </a:cubicBezTo>
                <a:cubicBezTo>
                  <a:pt x="705466" y="361579"/>
                  <a:pt x="705466" y="361588"/>
                  <a:pt x="705466" y="361596"/>
                </a:cubicBezTo>
                <a:close/>
                <a:moveTo>
                  <a:pt x="923695" y="361596"/>
                </a:moveTo>
                <a:cubicBezTo>
                  <a:pt x="923695" y="375894"/>
                  <a:pt x="912096" y="387485"/>
                  <a:pt x="897788" y="387485"/>
                </a:cubicBezTo>
                <a:cubicBezTo>
                  <a:pt x="883481" y="387485"/>
                  <a:pt x="871881" y="375894"/>
                  <a:pt x="871881" y="361596"/>
                </a:cubicBezTo>
                <a:cubicBezTo>
                  <a:pt x="871881" y="347298"/>
                  <a:pt x="883481" y="335707"/>
                  <a:pt x="897788" y="335707"/>
                </a:cubicBezTo>
                <a:cubicBezTo>
                  <a:pt x="912090" y="335700"/>
                  <a:pt x="923688" y="347280"/>
                  <a:pt x="923695" y="361571"/>
                </a:cubicBezTo>
                <a:cubicBezTo>
                  <a:pt x="923695" y="361579"/>
                  <a:pt x="923695" y="361588"/>
                  <a:pt x="923695" y="361596"/>
                </a:cubicBezTo>
                <a:close/>
                <a:moveTo>
                  <a:pt x="1141923" y="361596"/>
                </a:moveTo>
                <a:cubicBezTo>
                  <a:pt x="1141923" y="375894"/>
                  <a:pt x="1130324" y="387485"/>
                  <a:pt x="1116016" y="387485"/>
                </a:cubicBezTo>
                <a:cubicBezTo>
                  <a:pt x="1101708" y="387485"/>
                  <a:pt x="1090109" y="375894"/>
                  <a:pt x="1090109" y="361596"/>
                </a:cubicBezTo>
                <a:cubicBezTo>
                  <a:pt x="1090109" y="347298"/>
                  <a:pt x="1101708" y="335707"/>
                  <a:pt x="1116016" y="335707"/>
                </a:cubicBezTo>
                <a:cubicBezTo>
                  <a:pt x="1130316" y="335724"/>
                  <a:pt x="1141907" y="347305"/>
                  <a:pt x="1141923" y="361596"/>
                </a:cubicBezTo>
                <a:close/>
                <a:moveTo>
                  <a:pt x="50838" y="529500"/>
                </a:moveTo>
                <a:cubicBezTo>
                  <a:pt x="50838" y="543798"/>
                  <a:pt x="39239" y="555389"/>
                  <a:pt x="24931" y="555389"/>
                </a:cubicBezTo>
                <a:cubicBezTo>
                  <a:pt x="10623" y="555389"/>
                  <a:pt x="-976" y="543798"/>
                  <a:pt x="-976" y="529500"/>
                </a:cubicBezTo>
                <a:cubicBezTo>
                  <a:pt x="-976" y="515202"/>
                  <a:pt x="10623" y="503612"/>
                  <a:pt x="24931" y="503612"/>
                </a:cubicBezTo>
                <a:cubicBezTo>
                  <a:pt x="39233" y="503605"/>
                  <a:pt x="50831" y="515184"/>
                  <a:pt x="50838" y="529475"/>
                </a:cubicBezTo>
                <a:cubicBezTo>
                  <a:pt x="50838" y="529484"/>
                  <a:pt x="50838" y="529492"/>
                  <a:pt x="50838" y="529500"/>
                </a:cubicBezTo>
                <a:close/>
                <a:moveTo>
                  <a:pt x="269068" y="529500"/>
                </a:moveTo>
                <a:cubicBezTo>
                  <a:pt x="269068" y="543798"/>
                  <a:pt x="257469" y="555389"/>
                  <a:pt x="243160" y="555389"/>
                </a:cubicBezTo>
                <a:cubicBezTo>
                  <a:pt x="228853" y="555389"/>
                  <a:pt x="217253" y="543798"/>
                  <a:pt x="217253" y="529500"/>
                </a:cubicBezTo>
                <a:cubicBezTo>
                  <a:pt x="217253" y="515202"/>
                  <a:pt x="228853" y="503612"/>
                  <a:pt x="243160" y="503612"/>
                </a:cubicBezTo>
                <a:cubicBezTo>
                  <a:pt x="257461" y="503629"/>
                  <a:pt x="269051" y="515209"/>
                  <a:pt x="269068" y="529500"/>
                </a:cubicBezTo>
                <a:close/>
                <a:moveTo>
                  <a:pt x="487237" y="529500"/>
                </a:moveTo>
                <a:cubicBezTo>
                  <a:pt x="487237" y="543798"/>
                  <a:pt x="475637" y="555389"/>
                  <a:pt x="461329" y="555389"/>
                </a:cubicBezTo>
                <a:cubicBezTo>
                  <a:pt x="447021" y="555389"/>
                  <a:pt x="435422" y="543798"/>
                  <a:pt x="435422" y="529500"/>
                </a:cubicBezTo>
                <a:cubicBezTo>
                  <a:pt x="435422" y="515202"/>
                  <a:pt x="447021" y="503612"/>
                  <a:pt x="461329" y="503612"/>
                </a:cubicBezTo>
                <a:cubicBezTo>
                  <a:pt x="475631" y="503605"/>
                  <a:pt x="487229" y="515184"/>
                  <a:pt x="487237" y="529475"/>
                </a:cubicBezTo>
                <a:cubicBezTo>
                  <a:pt x="487237" y="529484"/>
                  <a:pt x="487237" y="529492"/>
                  <a:pt x="487237" y="529500"/>
                </a:cubicBezTo>
                <a:close/>
                <a:moveTo>
                  <a:pt x="705466" y="529500"/>
                </a:moveTo>
                <a:cubicBezTo>
                  <a:pt x="705466" y="543798"/>
                  <a:pt x="693867" y="555389"/>
                  <a:pt x="679559" y="555389"/>
                </a:cubicBezTo>
                <a:cubicBezTo>
                  <a:pt x="665250" y="555389"/>
                  <a:pt x="653652" y="543798"/>
                  <a:pt x="653652" y="529500"/>
                </a:cubicBezTo>
                <a:cubicBezTo>
                  <a:pt x="653652" y="515202"/>
                  <a:pt x="665250" y="503612"/>
                  <a:pt x="679559" y="503612"/>
                </a:cubicBezTo>
                <a:cubicBezTo>
                  <a:pt x="693861" y="503605"/>
                  <a:pt x="705458" y="515184"/>
                  <a:pt x="705466" y="529475"/>
                </a:cubicBezTo>
                <a:cubicBezTo>
                  <a:pt x="705466" y="529484"/>
                  <a:pt x="705466" y="529492"/>
                  <a:pt x="705466" y="529500"/>
                </a:cubicBezTo>
                <a:close/>
                <a:moveTo>
                  <a:pt x="923695" y="529500"/>
                </a:moveTo>
                <a:cubicBezTo>
                  <a:pt x="923695" y="543798"/>
                  <a:pt x="912096" y="555389"/>
                  <a:pt x="897788" y="555389"/>
                </a:cubicBezTo>
                <a:cubicBezTo>
                  <a:pt x="883481" y="555389"/>
                  <a:pt x="871881" y="543798"/>
                  <a:pt x="871881" y="529500"/>
                </a:cubicBezTo>
                <a:cubicBezTo>
                  <a:pt x="871881" y="515202"/>
                  <a:pt x="883481" y="503612"/>
                  <a:pt x="897788" y="503612"/>
                </a:cubicBezTo>
                <a:cubicBezTo>
                  <a:pt x="912090" y="503605"/>
                  <a:pt x="923688" y="515184"/>
                  <a:pt x="923695" y="529475"/>
                </a:cubicBezTo>
                <a:cubicBezTo>
                  <a:pt x="923695" y="529484"/>
                  <a:pt x="923695" y="529492"/>
                  <a:pt x="923695" y="529500"/>
                </a:cubicBezTo>
                <a:close/>
                <a:moveTo>
                  <a:pt x="1141923" y="529500"/>
                </a:moveTo>
                <a:cubicBezTo>
                  <a:pt x="1141923" y="543798"/>
                  <a:pt x="1130324" y="555389"/>
                  <a:pt x="1116016" y="555389"/>
                </a:cubicBezTo>
                <a:cubicBezTo>
                  <a:pt x="1101708" y="555389"/>
                  <a:pt x="1090109" y="543798"/>
                  <a:pt x="1090109" y="529500"/>
                </a:cubicBezTo>
                <a:cubicBezTo>
                  <a:pt x="1090109" y="515202"/>
                  <a:pt x="1101708" y="503612"/>
                  <a:pt x="1116016" y="503612"/>
                </a:cubicBezTo>
                <a:cubicBezTo>
                  <a:pt x="1130316" y="503629"/>
                  <a:pt x="1141907" y="515209"/>
                  <a:pt x="1141923" y="529500"/>
                </a:cubicBezTo>
                <a:close/>
                <a:moveTo>
                  <a:pt x="50838" y="697404"/>
                </a:moveTo>
                <a:cubicBezTo>
                  <a:pt x="50838" y="711702"/>
                  <a:pt x="39239" y="723293"/>
                  <a:pt x="24931" y="723293"/>
                </a:cubicBezTo>
                <a:cubicBezTo>
                  <a:pt x="10623" y="723293"/>
                  <a:pt x="-976" y="711702"/>
                  <a:pt x="-976" y="697404"/>
                </a:cubicBezTo>
                <a:cubicBezTo>
                  <a:pt x="-976" y="683106"/>
                  <a:pt x="10623" y="671516"/>
                  <a:pt x="24931" y="671516"/>
                </a:cubicBezTo>
                <a:cubicBezTo>
                  <a:pt x="39233" y="671509"/>
                  <a:pt x="50831" y="683088"/>
                  <a:pt x="50838" y="697379"/>
                </a:cubicBezTo>
                <a:cubicBezTo>
                  <a:pt x="50838" y="697387"/>
                  <a:pt x="50838" y="697395"/>
                  <a:pt x="50838" y="697404"/>
                </a:cubicBezTo>
                <a:close/>
                <a:moveTo>
                  <a:pt x="269068" y="697404"/>
                </a:moveTo>
                <a:cubicBezTo>
                  <a:pt x="269068" y="711702"/>
                  <a:pt x="257469" y="723293"/>
                  <a:pt x="243160" y="723293"/>
                </a:cubicBezTo>
                <a:cubicBezTo>
                  <a:pt x="228853" y="723293"/>
                  <a:pt x="217253" y="711702"/>
                  <a:pt x="217253" y="697404"/>
                </a:cubicBezTo>
                <a:cubicBezTo>
                  <a:pt x="217253" y="683106"/>
                  <a:pt x="228853" y="671516"/>
                  <a:pt x="243160" y="671516"/>
                </a:cubicBezTo>
                <a:cubicBezTo>
                  <a:pt x="257461" y="671532"/>
                  <a:pt x="269051" y="683113"/>
                  <a:pt x="269068" y="697404"/>
                </a:cubicBezTo>
                <a:close/>
                <a:moveTo>
                  <a:pt x="487237" y="697404"/>
                </a:moveTo>
                <a:cubicBezTo>
                  <a:pt x="487237" y="711702"/>
                  <a:pt x="475637" y="723293"/>
                  <a:pt x="461329" y="723293"/>
                </a:cubicBezTo>
                <a:cubicBezTo>
                  <a:pt x="447021" y="723293"/>
                  <a:pt x="435422" y="711702"/>
                  <a:pt x="435422" y="697404"/>
                </a:cubicBezTo>
                <a:cubicBezTo>
                  <a:pt x="435422" y="683106"/>
                  <a:pt x="447021" y="671516"/>
                  <a:pt x="461329" y="671516"/>
                </a:cubicBezTo>
                <a:cubicBezTo>
                  <a:pt x="475631" y="671509"/>
                  <a:pt x="487229" y="683088"/>
                  <a:pt x="487237" y="697379"/>
                </a:cubicBezTo>
                <a:cubicBezTo>
                  <a:pt x="487237" y="697387"/>
                  <a:pt x="487237" y="697395"/>
                  <a:pt x="487237" y="697404"/>
                </a:cubicBezTo>
                <a:close/>
                <a:moveTo>
                  <a:pt x="705466" y="697404"/>
                </a:moveTo>
                <a:cubicBezTo>
                  <a:pt x="705466" y="711702"/>
                  <a:pt x="693867" y="723293"/>
                  <a:pt x="679559" y="723293"/>
                </a:cubicBezTo>
                <a:cubicBezTo>
                  <a:pt x="665250" y="723293"/>
                  <a:pt x="653652" y="711702"/>
                  <a:pt x="653652" y="697404"/>
                </a:cubicBezTo>
                <a:cubicBezTo>
                  <a:pt x="653652" y="683106"/>
                  <a:pt x="665250" y="671516"/>
                  <a:pt x="679559" y="671516"/>
                </a:cubicBezTo>
                <a:cubicBezTo>
                  <a:pt x="693861" y="671509"/>
                  <a:pt x="705458" y="683088"/>
                  <a:pt x="705466" y="697379"/>
                </a:cubicBezTo>
                <a:cubicBezTo>
                  <a:pt x="705466" y="697387"/>
                  <a:pt x="705466" y="697395"/>
                  <a:pt x="705466" y="697404"/>
                </a:cubicBezTo>
                <a:close/>
                <a:moveTo>
                  <a:pt x="923695" y="697404"/>
                </a:moveTo>
                <a:cubicBezTo>
                  <a:pt x="923695" y="711702"/>
                  <a:pt x="912096" y="723293"/>
                  <a:pt x="897788" y="723293"/>
                </a:cubicBezTo>
                <a:cubicBezTo>
                  <a:pt x="883481" y="723293"/>
                  <a:pt x="871881" y="711702"/>
                  <a:pt x="871881" y="697404"/>
                </a:cubicBezTo>
                <a:cubicBezTo>
                  <a:pt x="871881" y="683106"/>
                  <a:pt x="883481" y="671516"/>
                  <a:pt x="897788" y="671516"/>
                </a:cubicBezTo>
                <a:cubicBezTo>
                  <a:pt x="912090" y="671509"/>
                  <a:pt x="923688" y="683088"/>
                  <a:pt x="923695" y="697379"/>
                </a:cubicBezTo>
                <a:cubicBezTo>
                  <a:pt x="923695" y="697387"/>
                  <a:pt x="923695" y="697395"/>
                  <a:pt x="923695" y="697404"/>
                </a:cubicBezTo>
                <a:close/>
                <a:moveTo>
                  <a:pt x="1141923" y="697404"/>
                </a:moveTo>
                <a:cubicBezTo>
                  <a:pt x="1141923" y="711702"/>
                  <a:pt x="1130324" y="723293"/>
                  <a:pt x="1116016" y="723293"/>
                </a:cubicBezTo>
                <a:cubicBezTo>
                  <a:pt x="1101708" y="723293"/>
                  <a:pt x="1090109" y="711702"/>
                  <a:pt x="1090109" y="697404"/>
                </a:cubicBezTo>
                <a:cubicBezTo>
                  <a:pt x="1090109" y="683106"/>
                  <a:pt x="1101708" y="671516"/>
                  <a:pt x="1116016" y="671516"/>
                </a:cubicBezTo>
                <a:cubicBezTo>
                  <a:pt x="1130316" y="671532"/>
                  <a:pt x="1141907" y="683113"/>
                  <a:pt x="1141923" y="697404"/>
                </a:cubicBezTo>
                <a:close/>
              </a:path>
            </a:pathLst>
          </a:custGeom>
          <a:solidFill>
            <a:srgbClr val="FCFCFF"/>
          </a:solidFill>
          <a:ln/>
        </p:spPr>
      </p:sp>
      <p:sp>
        <p:nvSpPr>
          <p:cNvPr id="27" name="Text 23"/>
          <p:cNvSpPr/>
          <p:nvPr/>
        </p:nvSpPr>
        <p:spPr>
          <a:xfrm>
            <a:off x="9965355" y="5226649"/>
            <a:ext cx="1141923" cy="723293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28" name="Image 2" descr="https://kimi-img.moonshot.cn/pub/slides/slides_tmpl/image/25-08-27-20:05:33-d2nf9398bjvh7rlj0bc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195" y="1015365"/>
            <a:ext cx="3432175" cy="3572510"/>
          </a:xfrm>
          <a:prstGeom prst="rect">
            <a:avLst/>
          </a:prstGeom>
        </p:spPr>
      </p:pic>
      <p:sp>
        <p:nvSpPr>
          <p:cNvPr id="29" name="Shape 24"/>
          <p:cNvSpPr/>
          <p:nvPr/>
        </p:nvSpPr>
        <p:spPr>
          <a:xfrm>
            <a:off x="924560" y="643255"/>
            <a:ext cx="5890260" cy="1108075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30" name="Text 25"/>
          <p:cNvSpPr/>
          <p:nvPr/>
        </p:nvSpPr>
        <p:spPr>
          <a:xfrm>
            <a:off x="924560" y="643255"/>
            <a:ext cx="5890260" cy="1108075"/>
          </a:xfrm>
          <a:prstGeom prst="rect">
            <a:avLst/>
          </a:prstGeom>
          <a:noFill/>
          <a:ln/>
        </p:spPr>
        <p:txBody>
          <a:bodyPr wrap="square" lIns="46863" tIns="90043" rIns="90043" bIns="46863" rtlCol="0" anchor="b"/>
          <a:lstStyle/>
          <a:p>
            <a:pPr>
              <a:lnSpc>
                <a:spcPct val="100000"/>
              </a:lnSpc>
            </a:pPr>
            <a:r>
              <a:rPr lang="en-US" sz="6600" dirty="0">
                <a:solidFill>
                  <a:srgbClr val="015DB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CONTENTS</a:t>
            </a:r>
            <a:endParaRPr lang="en-US" sz="1600" dirty="0"/>
          </a:p>
        </p:txBody>
      </p:sp>
      <p:sp>
        <p:nvSpPr>
          <p:cNvPr id="31" name="Text 26"/>
          <p:cNvSpPr/>
          <p:nvPr/>
        </p:nvSpPr>
        <p:spPr>
          <a:xfrm>
            <a:off x="988302" y="2141816"/>
            <a:ext cx="656085" cy="438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32" name="Text 27"/>
          <p:cNvSpPr/>
          <p:nvPr/>
        </p:nvSpPr>
        <p:spPr>
          <a:xfrm>
            <a:off x="1875829" y="2209573"/>
            <a:ext cx="5185601" cy="368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26262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Overview</a:t>
            </a:r>
            <a:endParaRPr lang="en-US" sz="1600" dirty="0"/>
          </a:p>
        </p:txBody>
      </p:sp>
      <p:sp>
        <p:nvSpPr>
          <p:cNvPr id="33" name="Text 28"/>
          <p:cNvSpPr/>
          <p:nvPr/>
        </p:nvSpPr>
        <p:spPr>
          <a:xfrm>
            <a:off x="988302" y="3009226"/>
            <a:ext cx="656085" cy="438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34" name="Text 29"/>
          <p:cNvSpPr/>
          <p:nvPr/>
        </p:nvSpPr>
        <p:spPr>
          <a:xfrm>
            <a:off x="1875829" y="3076983"/>
            <a:ext cx="5184608" cy="368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Offerings</a:t>
            </a:r>
            <a:endParaRPr lang="en-US" sz="1600" dirty="0"/>
          </a:p>
        </p:txBody>
      </p:sp>
      <p:sp>
        <p:nvSpPr>
          <p:cNvPr id="35" name="Text 30"/>
          <p:cNvSpPr/>
          <p:nvPr/>
        </p:nvSpPr>
        <p:spPr>
          <a:xfrm>
            <a:off x="988302" y="3876636"/>
            <a:ext cx="656085" cy="438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36" name="Text 31"/>
          <p:cNvSpPr/>
          <p:nvPr/>
        </p:nvSpPr>
        <p:spPr>
          <a:xfrm>
            <a:off x="1875829" y="3937432"/>
            <a:ext cx="5184608" cy="368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Features</a:t>
            </a:r>
            <a:endParaRPr lang="en-US" sz="1600" dirty="0"/>
          </a:p>
        </p:txBody>
      </p:sp>
      <p:sp>
        <p:nvSpPr>
          <p:cNvPr id="37" name="Text 32"/>
          <p:cNvSpPr/>
          <p:nvPr/>
        </p:nvSpPr>
        <p:spPr>
          <a:xfrm>
            <a:off x="918770" y="4744046"/>
            <a:ext cx="793659" cy="438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38" name="Text 33"/>
          <p:cNvSpPr/>
          <p:nvPr/>
        </p:nvSpPr>
        <p:spPr>
          <a:xfrm>
            <a:off x="1875829" y="4804842"/>
            <a:ext cx="5184608" cy="368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Use Cases</a:t>
            </a:r>
            <a:endParaRPr lang="en-US" sz="1600" dirty="0"/>
          </a:p>
        </p:txBody>
      </p:sp>
      <p:sp>
        <p:nvSpPr>
          <p:cNvPr id="39" name="Text 34"/>
          <p:cNvSpPr/>
          <p:nvPr/>
        </p:nvSpPr>
        <p:spPr>
          <a:xfrm>
            <a:off x="988302" y="5611456"/>
            <a:ext cx="656085" cy="438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sp>
        <p:nvSpPr>
          <p:cNvPr id="40" name="Text 35"/>
          <p:cNvSpPr/>
          <p:nvPr/>
        </p:nvSpPr>
        <p:spPr>
          <a:xfrm>
            <a:off x="1875829" y="5679213"/>
            <a:ext cx="5184608" cy="368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Updates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5:31-d2nf92p8bjvh7rlj0b50.png">    </p:cNvPr>
          <p:cNvPicPr>
            <a:picLocks noChangeAspect="1"/>
          </p:cNvPicPr>
          <p:nvPr/>
        </p:nvPicPr>
        <p:blipFill>
          <a:blip r:embed="rId1"/>
          <a:srcRect l="0" r="0" t="1192" b="1192"/>
          <a:stretch/>
        </p:blipFill>
        <p:spPr>
          <a:xfrm>
            <a:off x="1328460" y="4752482"/>
            <a:ext cx="1517650" cy="810895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8-27-20:05:31-d2nf92p8bjvh7rlj0b50.png">    </p:cNvPr>
          <p:cNvPicPr>
            <a:picLocks noChangeAspect="1"/>
          </p:cNvPicPr>
          <p:nvPr/>
        </p:nvPicPr>
        <p:blipFill>
          <a:blip r:embed="rId2"/>
          <a:srcRect l="0" r="0" t="1192" b="1192"/>
          <a:stretch/>
        </p:blipFill>
        <p:spPr>
          <a:xfrm>
            <a:off x="1323380" y="2766202"/>
            <a:ext cx="1517650" cy="810895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1273810" y="643255"/>
            <a:ext cx="5541010" cy="1108075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5" name="Text 1"/>
          <p:cNvSpPr/>
          <p:nvPr/>
        </p:nvSpPr>
        <p:spPr>
          <a:xfrm>
            <a:off x="1273810" y="643255"/>
            <a:ext cx="5541010" cy="1108075"/>
          </a:xfrm>
          <a:prstGeom prst="rect">
            <a:avLst/>
          </a:prstGeom>
          <a:noFill/>
          <a:ln/>
        </p:spPr>
        <p:txBody>
          <a:bodyPr wrap="square" lIns="46863" tIns="90043" rIns="90043" bIns="46863" rtlCol="0" anchor="b"/>
          <a:lstStyle/>
          <a:p>
            <a:pPr>
              <a:lnSpc>
                <a:spcPct val="100000"/>
              </a:lnSpc>
            </a:pPr>
            <a:r>
              <a:rPr lang="en-US" sz="6600" dirty="0">
                <a:solidFill>
                  <a:srgbClr val="015DB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CONTENTS</a:t>
            </a: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>
            <a:off x="2949575" y="2567940"/>
            <a:ext cx="66040" cy="956945"/>
          </a:xfrm>
          <a:prstGeom prst="roundRect">
            <a:avLst>
              <a:gd name="adj" fmla="val 50000"/>
            </a:avLst>
          </a:prstGeom>
          <a:solidFill>
            <a:srgbClr val="015DBB"/>
          </a:solidFill>
          <a:ln/>
        </p:spPr>
      </p:sp>
      <p:sp>
        <p:nvSpPr>
          <p:cNvPr id="7" name="Text 3"/>
          <p:cNvSpPr/>
          <p:nvPr/>
        </p:nvSpPr>
        <p:spPr>
          <a:xfrm>
            <a:off x="2949575" y="2567940"/>
            <a:ext cx="66040" cy="95694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>
            <a:off x="2949575" y="4542790"/>
            <a:ext cx="66040" cy="956945"/>
          </a:xfrm>
          <a:prstGeom prst="roundRect">
            <a:avLst>
              <a:gd name="adj" fmla="val 50000"/>
            </a:avLst>
          </a:prstGeom>
          <a:solidFill>
            <a:srgbClr val="015DBB"/>
          </a:solidFill>
          <a:ln/>
        </p:spPr>
      </p:sp>
      <p:sp>
        <p:nvSpPr>
          <p:cNvPr id="9" name="Text 5"/>
          <p:cNvSpPr/>
          <p:nvPr/>
        </p:nvSpPr>
        <p:spPr>
          <a:xfrm>
            <a:off x="2949575" y="4542790"/>
            <a:ext cx="66040" cy="95694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0" name="Image 2" descr="https://kimi-img.moonshot.cn/pub/slides/slides_tmpl/image/25-08-27-20:05:32-d2nf9318bjvh7rlj0b8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327265" y="1993265"/>
            <a:ext cx="6858635" cy="2870835"/>
          </a:xfrm>
          <a:prstGeom prst="rect">
            <a:avLst/>
          </a:prstGeom>
        </p:spPr>
      </p:pic>
      <p:pic>
        <p:nvPicPr>
          <p:cNvPr id="11" name="Image 3" descr="https://kimi-img.moonshot.cn/pub/slides/slides_tmpl/image/25-08-27-20:05:32-d2nf9318bjvh7rlj0b60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235" y="1133475"/>
            <a:ext cx="442595" cy="351155"/>
          </a:xfrm>
          <a:prstGeom prst="rect">
            <a:avLst/>
          </a:prstGeom>
        </p:spPr>
      </p:pic>
      <p:sp>
        <p:nvSpPr>
          <p:cNvPr id="12" name="Shape 6"/>
          <p:cNvSpPr/>
          <p:nvPr/>
        </p:nvSpPr>
        <p:spPr>
          <a:xfrm>
            <a:off x="7787940" y="761329"/>
            <a:ext cx="1141923" cy="723293"/>
          </a:xfrm>
          <a:custGeom>
            <a:avLst/>
            <a:gdLst/>
            <a:ahLst/>
            <a:cxnLst/>
            <a:rect l="l" t="t" r="r" b="b"/>
            <a:pathLst>
              <a:path w="1141923" h="723293">
                <a:moveTo>
                  <a:pt x="50838" y="25788"/>
                </a:moveTo>
                <a:cubicBezTo>
                  <a:pt x="50838" y="40086"/>
                  <a:pt x="39239" y="51676"/>
                  <a:pt x="24931" y="51676"/>
                </a:cubicBezTo>
                <a:cubicBezTo>
                  <a:pt x="10623" y="51676"/>
                  <a:pt x="-976" y="40086"/>
                  <a:pt x="-976" y="25788"/>
                </a:cubicBezTo>
                <a:cubicBezTo>
                  <a:pt x="-976" y="11490"/>
                  <a:pt x="10623" y="-101"/>
                  <a:pt x="24931" y="-101"/>
                </a:cubicBezTo>
                <a:cubicBezTo>
                  <a:pt x="39233" y="-108"/>
                  <a:pt x="50831" y="11473"/>
                  <a:pt x="50838" y="25763"/>
                </a:cubicBezTo>
                <a:cubicBezTo>
                  <a:pt x="50838" y="25772"/>
                  <a:pt x="50838" y="25780"/>
                  <a:pt x="50838" y="25788"/>
                </a:cubicBezTo>
                <a:close/>
                <a:moveTo>
                  <a:pt x="269068" y="25788"/>
                </a:moveTo>
                <a:cubicBezTo>
                  <a:pt x="269068" y="40086"/>
                  <a:pt x="257469" y="51676"/>
                  <a:pt x="243160" y="51676"/>
                </a:cubicBezTo>
                <a:cubicBezTo>
                  <a:pt x="228853" y="51676"/>
                  <a:pt x="217253" y="40086"/>
                  <a:pt x="217253" y="25788"/>
                </a:cubicBezTo>
                <a:cubicBezTo>
                  <a:pt x="217253" y="11490"/>
                  <a:pt x="228853" y="-101"/>
                  <a:pt x="243160" y="-101"/>
                </a:cubicBezTo>
                <a:cubicBezTo>
                  <a:pt x="257461" y="-84"/>
                  <a:pt x="269051" y="11497"/>
                  <a:pt x="269068" y="25788"/>
                </a:cubicBezTo>
                <a:close/>
                <a:moveTo>
                  <a:pt x="487237" y="25788"/>
                </a:moveTo>
                <a:cubicBezTo>
                  <a:pt x="487237" y="40086"/>
                  <a:pt x="475637" y="51676"/>
                  <a:pt x="461329" y="51676"/>
                </a:cubicBezTo>
                <a:cubicBezTo>
                  <a:pt x="447021" y="51676"/>
                  <a:pt x="435422" y="40086"/>
                  <a:pt x="435422" y="25788"/>
                </a:cubicBezTo>
                <a:cubicBezTo>
                  <a:pt x="435422" y="11490"/>
                  <a:pt x="447021" y="-101"/>
                  <a:pt x="461329" y="-101"/>
                </a:cubicBezTo>
                <a:cubicBezTo>
                  <a:pt x="475631" y="-108"/>
                  <a:pt x="487229" y="11473"/>
                  <a:pt x="487237" y="25763"/>
                </a:cubicBezTo>
                <a:cubicBezTo>
                  <a:pt x="487237" y="25772"/>
                  <a:pt x="487237" y="25780"/>
                  <a:pt x="487237" y="25788"/>
                </a:cubicBezTo>
                <a:close/>
                <a:moveTo>
                  <a:pt x="705466" y="25788"/>
                </a:moveTo>
                <a:cubicBezTo>
                  <a:pt x="705466" y="40086"/>
                  <a:pt x="693867" y="51676"/>
                  <a:pt x="679559" y="51676"/>
                </a:cubicBezTo>
                <a:cubicBezTo>
                  <a:pt x="665250" y="51676"/>
                  <a:pt x="653652" y="40086"/>
                  <a:pt x="653652" y="25788"/>
                </a:cubicBezTo>
                <a:cubicBezTo>
                  <a:pt x="653652" y="11490"/>
                  <a:pt x="665250" y="-101"/>
                  <a:pt x="679559" y="-101"/>
                </a:cubicBezTo>
                <a:cubicBezTo>
                  <a:pt x="693861" y="-108"/>
                  <a:pt x="705458" y="11473"/>
                  <a:pt x="705466" y="25763"/>
                </a:cubicBezTo>
                <a:cubicBezTo>
                  <a:pt x="705466" y="25772"/>
                  <a:pt x="705466" y="25780"/>
                  <a:pt x="705466" y="25788"/>
                </a:cubicBezTo>
                <a:close/>
                <a:moveTo>
                  <a:pt x="923695" y="25788"/>
                </a:moveTo>
                <a:cubicBezTo>
                  <a:pt x="923695" y="40086"/>
                  <a:pt x="912096" y="51676"/>
                  <a:pt x="897788" y="51676"/>
                </a:cubicBezTo>
                <a:cubicBezTo>
                  <a:pt x="883481" y="51676"/>
                  <a:pt x="871881" y="40086"/>
                  <a:pt x="871881" y="25788"/>
                </a:cubicBezTo>
                <a:cubicBezTo>
                  <a:pt x="871881" y="11490"/>
                  <a:pt x="883481" y="-101"/>
                  <a:pt x="897788" y="-101"/>
                </a:cubicBezTo>
                <a:cubicBezTo>
                  <a:pt x="912090" y="-108"/>
                  <a:pt x="923688" y="11473"/>
                  <a:pt x="923695" y="25763"/>
                </a:cubicBezTo>
                <a:cubicBezTo>
                  <a:pt x="923695" y="25772"/>
                  <a:pt x="923695" y="25780"/>
                  <a:pt x="923695" y="25788"/>
                </a:cubicBezTo>
                <a:close/>
                <a:moveTo>
                  <a:pt x="1141923" y="25788"/>
                </a:moveTo>
                <a:cubicBezTo>
                  <a:pt x="1141923" y="40086"/>
                  <a:pt x="1130324" y="51676"/>
                  <a:pt x="1116016" y="51676"/>
                </a:cubicBezTo>
                <a:cubicBezTo>
                  <a:pt x="1101708" y="51676"/>
                  <a:pt x="1090109" y="40086"/>
                  <a:pt x="1090109" y="25788"/>
                </a:cubicBezTo>
                <a:cubicBezTo>
                  <a:pt x="1090109" y="11490"/>
                  <a:pt x="1101708" y="-101"/>
                  <a:pt x="1116016" y="-101"/>
                </a:cubicBezTo>
                <a:cubicBezTo>
                  <a:pt x="1130316" y="-84"/>
                  <a:pt x="1141907" y="11497"/>
                  <a:pt x="1141923" y="25788"/>
                </a:cubicBezTo>
                <a:close/>
                <a:moveTo>
                  <a:pt x="50838" y="193692"/>
                </a:moveTo>
                <a:cubicBezTo>
                  <a:pt x="50838" y="207990"/>
                  <a:pt x="39239" y="219580"/>
                  <a:pt x="24931" y="219580"/>
                </a:cubicBezTo>
                <a:cubicBezTo>
                  <a:pt x="10623" y="219580"/>
                  <a:pt x="-976" y="207990"/>
                  <a:pt x="-976" y="193692"/>
                </a:cubicBezTo>
                <a:cubicBezTo>
                  <a:pt x="-976" y="179394"/>
                  <a:pt x="10623" y="167803"/>
                  <a:pt x="24931" y="167803"/>
                </a:cubicBezTo>
                <a:cubicBezTo>
                  <a:pt x="39233" y="167796"/>
                  <a:pt x="50831" y="179377"/>
                  <a:pt x="50838" y="193668"/>
                </a:cubicBezTo>
                <a:cubicBezTo>
                  <a:pt x="50838" y="193676"/>
                  <a:pt x="50838" y="193684"/>
                  <a:pt x="50838" y="193692"/>
                </a:cubicBezTo>
                <a:close/>
                <a:moveTo>
                  <a:pt x="269068" y="193692"/>
                </a:moveTo>
                <a:cubicBezTo>
                  <a:pt x="269068" y="207990"/>
                  <a:pt x="257469" y="219580"/>
                  <a:pt x="243160" y="219580"/>
                </a:cubicBezTo>
                <a:cubicBezTo>
                  <a:pt x="228853" y="219580"/>
                  <a:pt x="217253" y="207990"/>
                  <a:pt x="217253" y="193692"/>
                </a:cubicBezTo>
                <a:cubicBezTo>
                  <a:pt x="217253" y="179394"/>
                  <a:pt x="228853" y="167803"/>
                  <a:pt x="243160" y="167803"/>
                </a:cubicBezTo>
                <a:cubicBezTo>
                  <a:pt x="257461" y="167820"/>
                  <a:pt x="269051" y="179401"/>
                  <a:pt x="269068" y="193692"/>
                </a:cubicBezTo>
                <a:close/>
                <a:moveTo>
                  <a:pt x="487237" y="193692"/>
                </a:moveTo>
                <a:cubicBezTo>
                  <a:pt x="487237" y="207990"/>
                  <a:pt x="475637" y="219580"/>
                  <a:pt x="461329" y="219580"/>
                </a:cubicBezTo>
                <a:cubicBezTo>
                  <a:pt x="447021" y="219580"/>
                  <a:pt x="435422" y="207990"/>
                  <a:pt x="435422" y="193692"/>
                </a:cubicBezTo>
                <a:cubicBezTo>
                  <a:pt x="435422" y="179394"/>
                  <a:pt x="447021" y="167803"/>
                  <a:pt x="461329" y="167803"/>
                </a:cubicBezTo>
                <a:cubicBezTo>
                  <a:pt x="475631" y="167796"/>
                  <a:pt x="487229" y="179377"/>
                  <a:pt x="487237" y="193668"/>
                </a:cubicBezTo>
                <a:cubicBezTo>
                  <a:pt x="487237" y="193676"/>
                  <a:pt x="487237" y="193684"/>
                  <a:pt x="487237" y="193692"/>
                </a:cubicBezTo>
                <a:close/>
                <a:moveTo>
                  <a:pt x="705466" y="193692"/>
                </a:moveTo>
                <a:cubicBezTo>
                  <a:pt x="705466" y="207990"/>
                  <a:pt x="693867" y="219580"/>
                  <a:pt x="679559" y="219580"/>
                </a:cubicBezTo>
                <a:cubicBezTo>
                  <a:pt x="665250" y="219580"/>
                  <a:pt x="653652" y="207990"/>
                  <a:pt x="653652" y="193692"/>
                </a:cubicBezTo>
                <a:cubicBezTo>
                  <a:pt x="653652" y="179394"/>
                  <a:pt x="665250" y="167803"/>
                  <a:pt x="679559" y="167803"/>
                </a:cubicBezTo>
                <a:cubicBezTo>
                  <a:pt x="693861" y="167796"/>
                  <a:pt x="705458" y="179377"/>
                  <a:pt x="705466" y="193668"/>
                </a:cubicBezTo>
                <a:cubicBezTo>
                  <a:pt x="705466" y="193676"/>
                  <a:pt x="705466" y="193684"/>
                  <a:pt x="705466" y="193692"/>
                </a:cubicBezTo>
                <a:close/>
                <a:moveTo>
                  <a:pt x="923695" y="193692"/>
                </a:moveTo>
                <a:cubicBezTo>
                  <a:pt x="923695" y="207990"/>
                  <a:pt x="912096" y="219580"/>
                  <a:pt x="897788" y="219580"/>
                </a:cubicBezTo>
                <a:cubicBezTo>
                  <a:pt x="883481" y="219580"/>
                  <a:pt x="871881" y="207990"/>
                  <a:pt x="871881" y="193692"/>
                </a:cubicBezTo>
                <a:cubicBezTo>
                  <a:pt x="871881" y="179394"/>
                  <a:pt x="883481" y="167803"/>
                  <a:pt x="897788" y="167803"/>
                </a:cubicBezTo>
                <a:cubicBezTo>
                  <a:pt x="912090" y="167796"/>
                  <a:pt x="923688" y="179377"/>
                  <a:pt x="923695" y="193668"/>
                </a:cubicBezTo>
                <a:cubicBezTo>
                  <a:pt x="923695" y="193676"/>
                  <a:pt x="923695" y="193684"/>
                  <a:pt x="923695" y="193692"/>
                </a:cubicBezTo>
                <a:close/>
                <a:moveTo>
                  <a:pt x="1141923" y="193692"/>
                </a:moveTo>
                <a:cubicBezTo>
                  <a:pt x="1141923" y="207990"/>
                  <a:pt x="1130324" y="219580"/>
                  <a:pt x="1116016" y="219580"/>
                </a:cubicBezTo>
                <a:cubicBezTo>
                  <a:pt x="1101708" y="219580"/>
                  <a:pt x="1090109" y="207990"/>
                  <a:pt x="1090109" y="193692"/>
                </a:cubicBezTo>
                <a:cubicBezTo>
                  <a:pt x="1090109" y="179394"/>
                  <a:pt x="1101708" y="167803"/>
                  <a:pt x="1116016" y="167803"/>
                </a:cubicBezTo>
                <a:cubicBezTo>
                  <a:pt x="1130316" y="167820"/>
                  <a:pt x="1141907" y="179401"/>
                  <a:pt x="1141923" y="193692"/>
                </a:cubicBezTo>
                <a:close/>
                <a:moveTo>
                  <a:pt x="50838" y="361596"/>
                </a:moveTo>
                <a:cubicBezTo>
                  <a:pt x="50838" y="375894"/>
                  <a:pt x="39239" y="387485"/>
                  <a:pt x="24931" y="387485"/>
                </a:cubicBezTo>
                <a:cubicBezTo>
                  <a:pt x="10623" y="387485"/>
                  <a:pt x="-976" y="375894"/>
                  <a:pt x="-976" y="361596"/>
                </a:cubicBezTo>
                <a:cubicBezTo>
                  <a:pt x="-976" y="347298"/>
                  <a:pt x="10623" y="335707"/>
                  <a:pt x="24931" y="335707"/>
                </a:cubicBezTo>
                <a:cubicBezTo>
                  <a:pt x="39233" y="335700"/>
                  <a:pt x="50831" y="347280"/>
                  <a:pt x="50838" y="361571"/>
                </a:cubicBezTo>
                <a:cubicBezTo>
                  <a:pt x="50838" y="361579"/>
                  <a:pt x="50838" y="361588"/>
                  <a:pt x="50838" y="361596"/>
                </a:cubicBezTo>
                <a:close/>
                <a:moveTo>
                  <a:pt x="269068" y="361596"/>
                </a:moveTo>
                <a:cubicBezTo>
                  <a:pt x="269068" y="375894"/>
                  <a:pt x="257469" y="387485"/>
                  <a:pt x="243160" y="387485"/>
                </a:cubicBezTo>
                <a:cubicBezTo>
                  <a:pt x="228853" y="387485"/>
                  <a:pt x="217253" y="375894"/>
                  <a:pt x="217253" y="361596"/>
                </a:cubicBezTo>
                <a:cubicBezTo>
                  <a:pt x="217253" y="347298"/>
                  <a:pt x="228853" y="335707"/>
                  <a:pt x="243160" y="335707"/>
                </a:cubicBezTo>
                <a:cubicBezTo>
                  <a:pt x="257461" y="335724"/>
                  <a:pt x="269051" y="347305"/>
                  <a:pt x="269068" y="361596"/>
                </a:cubicBezTo>
                <a:close/>
                <a:moveTo>
                  <a:pt x="487237" y="361596"/>
                </a:moveTo>
                <a:cubicBezTo>
                  <a:pt x="487237" y="375894"/>
                  <a:pt x="475637" y="387485"/>
                  <a:pt x="461329" y="387485"/>
                </a:cubicBezTo>
                <a:cubicBezTo>
                  <a:pt x="447021" y="387485"/>
                  <a:pt x="435422" y="375894"/>
                  <a:pt x="435422" y="361596"/>
                </a:cubicBezTo>
                <a:cubicBezTo>
                  <a:pt x="435422" y="347298"/>
                  <a:pt x="447021" y="335707"/>
                  <a:pt x="461329" y="335707"/>
                </a:cubicBezTo>
                <a:cubicBezTo>
                  <a:pt x="475631" y="335700"/>
                  <a:pt x="487229" y="347280"/>
                  <a:pt x="487237" y="361571"/>
                </a:cubicBezTo>
                <a:cubicBezTo>
                  <a:pt x="487237" y="361579"/>
                  <a:pt x="487237" y="361588"/>
                  <a:pt x="487237" y="361596"/>
                </a:cubicBezTo>
                <a:close/>
                <a:moveTo>
                  <a:pt x="705466" y="361596"/>
                </a:moveTo>
                <a:cubicBezTo>
                  <a:pt x="705466" y="375894"/>
                  <a:pt x="693867" y="387485"/>
                  <a:pt x="679559" y="387485"/>
                </a:cubicBezTo>
                <a:cubicBezTo>
                  <a:pt x="665250" y="387485"/>
                  <a:pt x="653652" y="375894"/>
                  <a:pt x="653652" y="361596"/>
                </a:cubicBezTo>
                <a:cubicBezTo>
                  <a:pt x="653652" y="347298"/>
                  <a:pt x="665250" y="335707"/>
                  <a:pt x="679559" y="335707"/>
                </a:cubicBezTo>
                <a:cubicBezTo>
                  <a:pt x="693861" y="335700"/>
                  <a:pt x="705458" y="347280"/>
                  <a:pt x="705466" y="361571"/>
                </a:cubicBezTo>
                <a:cubicBezTo>
                  <a:pt x="705466" y="361579"/>
                  <a:pt x="705466" y="361588"/>
                  <a:pt x="705466" y="361596"/>
                </a:cubicBezTo>
                <a:close/>
                <a:moveTo>
                  <a:pt x="923695" y="361596"/>
                </a:moveTo>
                <a:cubicBezTo>
                  <a:pt x="923695" y="375894"/>
                  <a:pt x="912096" y="387485"/>
                  <a:pt x="897788" y="387485"/>
                </a:cubicBezTo>
                <a:cubicBezTo>
                  <a:pt x="883481" y="387485"/>
                  <a:pt x="871881" y="375894"/>
                  <a:pt x="871881" y="361596"/>
                </a:cubicBezTo>
                <a:cubicBezTo>
                  <a:pt x="871881" y="347298"/>
                  <a:pt x="883481" y="335707"/>
                  <a:pt x="897788" y="335707"/>
                </a:cubicBezTo>
                <a:cubicBezTo>
                  <a:pt x="912090" y="335700"/>
                  <a:pt x="923688" y="347280"/>
                  <a:pt x="923695" y="361571"/>
                </a:cubicBezTo>
                <a:cubicBezTo>
                  <a:pt x="923695" y="361579"/>
                  <a:pt x="923695" y="361588"/>
                  <a:pt x="923695" y="361596"/>
                </a:cubicBezTo>
                <a:close/>
                <a:moveTo>
                  <a:pt x="1141923" y="361596"/>
                </a:moveTo>
                <a:cubicBezTo>
                  <a:pt x="1141923" y="375894"/>
                  <a:pt x="1130324" y="387485"/>
                  <a:pt x="1116016" y="387485"/>
                </a:cubicBezTo>
                <a:cubicBezTo>
                  <a:pt x="1101708" y="387485"/>
                  <a:pt x="1090109" y="375894"/>
                  <a:pt x="1090109" y="361596"/>
                </a:cubicBezTo>
                <a:cubicBezTo>
                  <a:pt x="1090109" y="347298"/>
                  <a:pt x="1101708" y="335707"/>
                  <a:pt x="1116016" y="335707"/>
                </a:cubicBezTo>
                <a:cubicBezTo>
                  <a:pt x="1130316" y="335724"/>
                  <a:pt x="1141907" y="347305"/>
                  <a:pt x="1141923" y="361596"/>
                </a:cubicBezTo>
                <a:close/>
                <a:moveTo>
                  <a:pt x="50838" y="529500"/>
                </a:moveTo>
                <a:cubicBezTo>
                  <a:pt x="50838" y="543798"/>
                  <a:pt x="39239" y="555389"/>
                  <a:pt x="24931" y="555389"/>
                </a:cubicBezTo>
                <a:cubicBezTo>
                  <a:pt x="10623" y="555389"/>
                  <a:pt x="-976" y="543798"/>
                  <a:pt x="-976" y="529500"/>
                </a:cubicBezTo>
                <a:cubicBezTo>
                  <a:pt x="-976" y="515202"/>
                  <a:pt x="10623" y="503612"/>
                  <a:pt x="24931" y="503612"/>
                </a:cubicBezTo>
                <a:cubicBezTo>
                  <a:pt x="39233" y="503605"/>
                  <a:pt x="50831" y="515184"/>
                  <a:pt x="50838" y="529475"/>
                </a:cubicBezTo>
                <a:cubicBezTo>
                  <a:pt x="50838" y="529484"/>
                  <a:pt x="50838" y="529492"/>
                  <a:pt x="50838" y="529500"/>
                </a:cubicBezTo>
                <a:close/>
                <a:moveTo>
                  <a:pt x="269068" y="529500"/>
                </a:moveTo>
                <a:cubicBezTo>
                  <a:pt x="269068" y="543798"/>
                  <a:pt x="257469" y="555389"/>
                  <a:pt x="243160" y="555389"/>
                </a:cubicBezTo>
                <a:cubicBezTo>
                  <a:pt x="228853" y="555389"/>
                  <a:pt x="217253" y="543798"/>
                  <a:pt x="217253" y="529500"/>
                </a:cubicBezTo>
                <a:cubicBezTo>
                  <a:pt x="217253" y="515202"/>
                  <a:pt x="228853" y="503612"/>
                  <a:pt x="243160" y="503612"/>
                </a:cubicBezTo>
                <a:cubicBezTo>
                  <a:pt x="257461" y="503629"/>
                  <a:pt x="269051" y="515209"/>
                  <a:pt x="269068" y="529500"/>
                </a:cubicBezTo>
                <a:close/>
                <a:moveTo>
                  <a:pt x="487237" y="529500"/>
                </a:moveTo>
                <a:cubicBezTo>
                  <a:pt x="487237" y="543798"/>
                  <a:pt x="475637" y="555389"/>
                  <a:pt x="461329" y="555389"/>
                </a:cubicBezTo>
                <a:cubicBezTo>
                  <a:pt x="447021" y="555389"/>
                  <a:pt x="435422" y="543798"/>
                  <a:pt x="435422" y="529500"/>
                </a:cubicBezTo>
                <a:cubicBezTo>
                  <a:pt x="435422" y="515202"/>
                  <a:pt x="447021" y="503612"/>
                  <a:pt x="461329" y="503612"/>
                </a:cubicBezTo>
                <a:cubicBezTo>
                  <a:pt x="475631" y="503605"/>
                  <a:pt x="487229" y="515184"/>
                  <a:pt x="487237" y="529475"/>
                </a:cubicBezTo>
                <a:cubicBezTo>
                  <a:pt x="487237" y="529484"/>
                  <a:pt x="487237" y="529492"/>
                  <a:pt x="487237" y="529500"/>
                </a:cubicBezTo>
                <a:close/>
                <a:moveTo>
                  <a:pt x="705466" y="529500"/>
                </a:moveTo>
                <a:cubicBezTo>
                  <a:pt x="705466" y="543798"/>
                  <a:pt x="693867" y="555389"/>
                  <a:pt x="679559" y="555389"/>
                </a:cubicBezTo>
                <a:cubicBezTo>
                  <a:pt x="665250" y="555389"/>
                  <a:pt x="653652" y="543798"/>
                  <a:pt x="653652" y="529500"/>
                </a:cubicBezTo>
                <a:cubicBezTo>
                  <a:pt x="653652" y="515202"/>
                  <a:pt x="665250" y="503612"/>
                  <a:pt x="679559" y="503612"/>
                </a:cubicBezTo>
                <a:cubicBezTo>
                  <a:pt x="693861" y="503605"/>
                  <a:pt x="705458" y="515184"/>
                  <a:pt x="705466" y="529475"/>
                </a:cubicBezTo>
                <a:cubicBezTo>
                  <a:pt x="705466" y="529484"/>
                  <a:pt x="705466" y="529492"/>
                  <a:pt x="705466" y="529500"/>
                </a:cubicBezTo>
                <a:close/>
                <a:moveTo>
                  <a:pt x="923695" y="529500"/>
                </a:moveTo>
                <a:cubicBezTo>
                  <a:pt x="923695" y="543798"/>
                  <a:pt x="912096" y="555389"/>
                  <a:pt x="897788" y="555389"/>
                </a:cubicBezTo>
                <a:cubicBezTo>
                  <a:pt x="883481" y="555389"/>
                  <a:pt x="871881" y="543798"/>
                  <a:pt x="871881" y="529500"/>
                </a:cubicBezTo>
                <a:cubicBezTo>
                  <a:pt x="871881" y="515202"/>
                  <a:pt x="883481" y="503612"/>
                  <a:pt x="897788" y="503612"/>
                </a:cubicBezTo>
                <a:cubicBezTo>
                  <a:pt x="912090" y="503605"/>
                  <a:pt x="923688" y="515184"/>
                  <a:pt x="923695" y="529475"/>
                </a:cubicBezTo>
                <a:cubicBezTo>
                  <a:pt x="923695" y="529484"/>
                  <a:pt x="923695" y="529492"/>
                  <a:pt x="923695" y="529500"/>
                </a:cubicBezTo>
                <a:close/>
                <a:moveTo>
                  <a:pt x="1141923" y="529500"/>
                </a:moveTo>
                <a:cubicBezTo>
                  <a:pt x="1141923" y="543798"/>
                  <a:pt x="1130324" y="555389"/>
                  <a:pt x="1116016" y="555389"/>
                </a:cubicBezTo>
                <a:cubicBezTo>
                  <a:pt x="1101708" y="555389"/>
                  <a:pt x="1090109" y="543798"/>
                  <a:pt x="1090109" y="529500"/>
                </a:cubicBezTo>
                <a:cubicBezTo>
                  <a:pt x="1090109" y="515202"/>
                  <a:pt x="1101708" y="503612"/>
                  <a:pt x="1116016" y="503612"/>
                </a:cubicBezTo>
                <a:cubicBezTo>
                  <a:pt x="1130316" y="503629"/>
                  <a:pt x="1141907" y="515209"/>
                  <a:pt x="1141923" y="529500"/>
                </a:cubicBezTo>
                <a:close/>
                <a:moveTo>
                  <a:pt x="50838" y="697404"/>
                </a:moveTo>
                <a:cubicBezTo>
                  <a:pt x="50838" y="711702"/>
                  <a:pt x="39239" y="723293"/>
                  <a:pt x="24931" y="723293"/>
                </a:cubicBezTo>
                <a:cubicBezTo>
                  <a:pt x="10623" y="723293"/>
                  <a:pt x="-976" y="711702"/>
                  <a:pt x="-976" y="697404"/>
                </a:cubicBezTo>
                <a:cubicBezTo>
                  <a:pt x="-976" y="683106"/>
                  <a:pt x="10623" y="671516"/>
                  <a:pt x="24931" y="671516"/>
                </a:cubicBezTo>
                <a:cubicBezTo>
                  <a:pt x="39233" y="671509"/>
                  <a:pt x="50831" y="683088"/>
                  <a:pt x="50838" y="697379"/>
                </a:cubicBezTo>
                <a:cubicBezTo>
                  <a:pt x="50838" y="697387"/>
                  <a:pt x="50838" y="697395"/>
                  <a:pt x="50838" y="697404"/>
                </a:cubicBezTo>
                <a:close/>
                <a:moveTo>
                  <a:pt x="269068" y="697404"/>
                </a:moveTo>
                <a:cubicBezTo>
                  <a:pt x="269068" y="711702"/>
                  <a:pt x="257469" y="723293"/>
                  <a:pt x="243160" y="723293"/>
                </a:cubicBezTo>
                <a:cubicBezTo>
                  <a:pt x="228853" y="723293"/>
                  <a:pt x="217253" y="711702"/>
                  <a:pt x="217253" y="697404"/>
                </a:cubicBezTo>
                <a:cubicBezTo>
                  <a:pt x="217253" y="683106"/>
                  <a:pt x="228853" y="671516"/>
                  <a:pt x="243160" y="671516"/>
                </a:cubicBezTo>
                <a:cubicBezTo>
                  <a:pt x="257461" y="671532"/>
                  <a:pt x="269051" y="683113"/>
                  <a:pt x="269068" y="697404"/>
                </a:cubicBezTo>
                <a:close/>
                <a:moveTo>
                  <a:pt x="487237" y="697404"/>
                </a:moveTo>
                <a:cubicBezTo>
                  <a:pt x="487237" y="711702"/>
                  <a:pt x="475637" y="723293"/>
                  <a:pt x="461329" y="723293"/>
                </a:cubicBezTo>
                <a:cubicBezTo>
                  <a:pt x="447021" y="723293"/>
                  <a:pt x="435422" y="711702"/>
                  <a:pt x="435422" y="697404"/>
                </a:cubicBezTo>
                <a:cubicBezTo>
                  <a:pt x="435422" y="683106"/>
                  <a:pt x="447021" y="671516"/>
                  <a:pt x="461329" y="671516"/>
                </a:cubicBezTo>
                <a:cubicBezTo>
                  <a:pt x="475631" y="671509"/>
                  <a:pt x="487229" y="683088"/>
                  <a:pt x="487237" y="697379"/>
                </a:cubicBezTo>
                <a:cubicBezTo>
                  <a:pt x="487237" y="697387"/>
                  <a:pt x="487237" y="697395"/>
                  <a:pt x="487237" y="697404"/>
                </a:cubicBezTo>
                <a:close/>
                <a:moveTo>
                  <a:pt x="705466" y="697404"/>
                </a:moveTo>
                <a:cubicBezTo>
                  <a:pt x="705466" y="711702"/>
                  <a:pt x="693867" y="723293"/>
                  <a:pt x="679559" y="723293"/>
                </a:cubicBezTo>
                <a:cubicBezTo>
                  <a:pt x="665250" y="723293"/>
                  <a:pt x="653652" y="711702"/>
                  <a:pt x="653652" y="697404"/>
                </a:cubicBezTo>
                <a:cubicBezTo>
                  <a:pt x="653652" y="683106"/>
                  <a:pt x="665250" y="671516"/>
                  <a:pt x="679559" y="671516"/>
                </a:cubicBezTo>
                <a:cubicBezTo>
                  <a:pt x="693861" y="671509"/>
                  <a:pt x="705458" y="683088"/>
                  <a:pt x="705466" y="697379"/>
                </a:cubicBezTo>
                <a:cubicBezTo>
                  <a:pt x="705466" y="697387"/>
                  <a:pt x="705466" y="697395"/>
                  <a:pt x="705466" y="697404"/>
                </a:cubicBezTo>
                <a:close/>
                <a:moveTo>
                  <a:pt x="923695" y="697404"/>
                </a:moveTo>
                <a:cubicBezTo>
                  <a:pt x="923695" y="711702"/>
                  <a:pt x="912096" y="723293"/>
                  <a:pt x="897788" y="723293"/>
                </a:cubicBezTo>
                <a:cubicBezTo>
                  <a:pt x="883481" y="723293"/>
                  <a:pt x="871881" y="711702"/>
                  <a:pt x="871881" y="697404"/>
                </a:cubicBezTo>
                <a:cubicBezTo>
                  <a:pt x="871881" y="683106"/>
                  <a:pt x="883481" y="671516"/>
                  <a:pt x="897788" y="671516"/>
                </a:cubicBezTo>
                <a:cubicBezTo>
                  <a:pt x="912090" y="671509"/>
                  <a:pt x="923688" y="683088"/>
                  <a:pt x="923695" y="697379"/>
                </a:cubicBezTo>
                <a:cubicBezTo>
                  <a:pt x="923695" y="697387"/>
                  <a:pt x="923695" y="697395"/>
                  <a:pt x="923695" y="697404"/>
                </a:cubicBezTo>
                <a:close/>
                <a:moveTo>
                  <a:pt x="1141923" y="697404"/>
                </a:moveTo>
                <a:cubicBezTo>
                  <a:pt x="1141923" y="711702"/>
                  <a:pt x="1130324" y="723293"/>
                  <a:pt x="1116016" y="723293"/>
                </a:cubicBezTo>
                <a:cubicBezTo>
                  <a:pt x="1101708" y="723293"/>
                  <a:pt x="1090109" y="711702"/>
                  <a:pt x="1090109" y="697404"/>
                </a:cubicBezTo>
                <a:cubicBezTo>
                  <a:pt x="1090109" y="683106"/>
                  <a:pt x="1101708" y="671516"/>
                  <a:pt x="1116016" y="671516"/>
                </a:cubicBezTo>
                <a:cubicBezTo>
                  <a:pt x="1130316" y="671532"/>
                  <a:pt x="1141907" y="683113"/>
                  <a:pt x="1141923" y="697404"/>
                </a:cubicBezTo>
                <a:close/>
              </a:path>
            </a:pathLst>
          </a:custGeom>
          <a:solidFill>
            <a:srgbClr val="015DBB"/>
          </a:solidFill>
          <a:ln/>
        </p:spPr>
      </p:sp>
      <p:sp>
        <p:nvSpPr>
          <p:cNvPr id="13" name="Text 7"/>
          <p:cNvSpPr/>
          <p:nvPr/>
        </p:nvSpPr>
        <p:spPr>
          <a:xfrm>
            <a:off x="7787940" y="761329"/>
            <a:ext cx="1141923" cy="723293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4" name="Image 4" descr="https://kimi-img.moonshot.cn/pub/slides/slides_tmpl/image/25-08-27-20:05:47-d2nf96p8bjvh7rlj0bjg.png">    </p:cNvPr>
          <p:cNvPicPr>
            <a:picLocks noChangeAspect="1"/>
          </p:cNvPicPr>
          <p:nvPr/>
        </p:nvPicPr>
        <p:blipFill>
          <a:blip r:embed="rId5"/>
          <a:srcRect l="0" r="0" t="22162" b="0"/>
          <a:stretch/>
        </p:blipFill>
        <p:spPr>
          <a:xfrm>
            <a:off x="8007350" y="4126865"/>
            <a:ext cx="2732405" cy="2127250"/>
          </a:xfrm>
          <a:prstGeom prst="rect">
            <a:avLst/>
          </a:prstGeom>
        </p:spPr>
      </p:pic>
      <p:sp>
        <p:nvSpPr>
          <p:cNvPr id="15" name="Shape 8"/>
          <p:cNvSpPr/>
          <p:nvPr/>
        </p:nvSpPr>
        <p:spPr>
          <a:xfrm>
            <a:off x="608965" y="5796280"/>
            <a:ext cx="810895" cy="553085"/>
          </a:xfrm>
          <a:custGeom>
            <a:avLst/>
            <a:gdLst/>
            <a:ahLst/>
            <a:cxnLst/>
            <a:rect l="l" t="t" r="r" b="b"/>
            <a:pathLst>
              <a:path w="810895" h="553085">
                <a:moveTo>
                  <a:pt x="36101" y="19719"/>
                </a:moveTo>
                <a:cubicBezTo>
                  <a:pt x="36101" y="30652"/>
                  <a:pt x="27864" y="39516"/>
                  <a:pt x="17704" y="39516"/>
                </a:cubicBezTo>
                <a:cubicBezTo>
                  <a:pt x="7544" y="39516"/>
                  <a:pt x="-693" y="30652"/>
                  <a:pt x="-693" y="19719"/>
                </a:cubicBezTo>
                <a:cubicBezTo>
                  <a:pt x="-693" y="8786"/>
                  <a:pt x="7544" y="-77"/>
                  <a:pt x="17704" y="-77"/>
                </a:cubicBezTo>
                <a:cubicBezTo>
                  <a:pt x="27860" y="-83"/>
                  <a:pt x="36096" y="8773"/>
                  <a:pt x="36101" y="19700"/>
                </a:cubicBezTo>
                <a:cubicBezTo>
                  <a:pt x="36101" y="19707"/>
                  <a:pt x="36101" y="19713"/>
                  <a:pt x="36101" y="19719"/>
                </a:cubicBezTo>
                <a:close/>
                <a:moveTo>
                  <a:pt x="191068" y="19719"/>
                </a:moveTo>
                <a:cubicBezTo>
                  <a:pt x="191068" y="30652"/>
                  <a:pt x="182832" y="39516"/>
                  <a:pt x="172671" y="39516"/>
                </a:cubicBezTo>
                <a:cubicBezTo>
                  <a:pt x="162512" y="39516"/>
                  <a:pt x="154275" y="30652"/>
                  <a:pt x="154275" y="19719"/>
                </a:cubicBezTo>
                <a:cubicBezTo>
                  <a:pt x="154275" y="8786"/>
                  <a:pt x="162512" y="-77"/>
                  <a:pt x="172671" y="-77"/>
                </a:cubicBezTo>
                <a:cubicBezTo>
                  <a:pt x="182826" y="-64"/>
                  <a:pt x="191057" y="8791"/>
                  <a:pt x="191068" y="19719"/>
                </a:cubicBezTo>
                <a:close/>
                <a:moveTo>
                  <a:pt x="345993" y="19719"/>
                </a:moveTo>
                <a:cubicBezTo>
                  <a:pt x="345993" y="30652"/>
                  <a:pt x="337756" y="39516"/>
                  <a:pt x="327596" y="39516"/>
                </a:cubicBezTo>
                <a:cubicBezTo>
                  <a:pt x="317436" y="39516"/>
                  <a:pt x="309199" y="30652"/>
                  <a:pt x="309199" y="19719"/>
                </a:cubicBezTo>
                <a:cubicBezTo>
                  <a:pt x="309199" y="8786"/>
                  <a:pt x="317436" y="-77"/>
                  <a:pt x="327596" y="-77"/>
                </a:cubicBezTo>
                <a:cubicBezTo>
                  <a:pt x="337752" y="-83"/>
                  <a:pt x="345988" y="8773"/>
                  <a:pt x="345993" y="19700"/>
                </a:cubicBezTo>
                <a:cubicBezTo>
                  <a:pt x="345993" y="19707"/>
                  <a:pt x="345993" y="19713"/>
                  <a:pt x="345993" y="19719"/>
                </a:cubicBezTo>
                <a:close/>
                <a:moveTo>
                  <a:pt x="500961" y="19719"/>
                </a:moveTo>
                <a:cubicBezTo>
                  <a:pt x="500961" y="30652"/>
                  <a:pt x="492724" y="39516"/>
                  <a:pt x="482564" y="39516"/>
                </a:cubicBezTo>
                <a:cubicBezTo>
                  <a:pt x="472403" y="39516"/>
                  <a:pt x="464167" y="30652"/>
                  <a:pt x="464167" y="19719"/>
                </a:cubicBezTo>
                <a:cubicBezTo>
                  <a:pt x="464167" y="8786"/>
                  <a:pt x="472403" y="-77"/>
                  <a:pt x="482564" y="-77"/>
                </a:cubicBezTo>
                <a:cubicBezTo>
                  <a:pt x="492720" y="-83"/>
                  <a:pt x="500955" y="8773"/>
                  <a:pt x="500961" y="19700"/>
                </a:cubicBezTo>
                <a:cubicBezTo>
                  <a:pt x="500961" y="19707"/>
                  <a:pt x="500961" y="19713"/>
                  <a:pt x="500961" y="19719"/>
                </a:cubicBezTo>
                <a:close/>
                <a:moveTo>
                  <a:pt x="655928" y="19719"/>
                </a:moveTo>
                <a:cubicBezTo>
                  <a:pt x="655928" y="30652"/>
                  <a:pt x="647692" y="39516"/>
                  <a:pt x="637531" y="39516"/>
                </a:cubicBezTo>
                <a:cubicBezTo>
                  <a:pt x="627372" y="39516"/>
                  <a:pt x="619134" y="30652"/>
                  <a:pt x="619134" y="19719"/>
                </a:cubicBezTo>
                <a:cubicBezTo>
                  <a:pt x="619134" y="8786"/>
                  <a:pt x="627372" y="-77"/>
                  <a:pt x="637531" y="-77"/>
                </a:cubicBezTo>
                <a:cubicBezTo>
                  <a:pt x="647687" y="-83"/>
                  <a:pt x="655923" y="8773"/>
                  <a:pt x="655928" y="19700"/>
                </a:cubicBezTo>
                <a:cubicBezTo>
                  <a:pt x="655928" y="19707"/>
                  <a:pt x="655928" y="19713"/>
                  <a:pt x="655928" y="19719"/>
                </a:cubicBezTo>
                <a:close/>
                <a:moveTo>
                  <a:pt x="810895" y="19719"/>
                </a:moveTo>
                <a:cubicBezTo>
                  <a:pt x="810895" y="30652"/>
                  <a:pt x="802658" y="39516"/>
                  <a:pt x="792498" y="39516"/>
                </a:cubicBezTo>
                <a:cubicBezTo>
                  <a:pt x="782338" y="39516"/>
                  <a:pt x="774101" y="30652"/>
                  <a:pt x="774101" y="19719"/>
                </a:cubicBezTo>
                <a:cubicBezTo>
                  <a:pt x="774101" y="8786"/>
                  <a:pt x="782338" y="-77"/>
                  <a:pt x="792498" y="-77"/>
                </a:cubicBezTo>
                <a:cubicBezTo>
                  <a:pt x="802653" y="-64"/>
                  <a:pt x="810884" y="8791"/>
                  <a:pt x="810895" y="19719"/>
                </a:cubicBezTo>
                <a:close/>
                <a:moveTo>
                  <a:pt x="36101" y="148112"/>
                </a:moveTo>
                <a:cubicBezTo>
                  <a:pt x="36101" y="159045"/>
                  <a:pt x="27864" y="167908"/>
                  <a:pt x="17704" y="167908"/>
                </a:cubicBezTo>
                <a:cubicBezTo>
                  <a:pt x="7544" y="167908"/>
                  <a:pt x="-693" y="159045"/>
                  <a:pt x="-693" y="148112"/>
                </a:cubicBezTo>
                <a:cubicBezTo>
                  <a:pt x="-693" y="137178"/>
                  <a:pt x="7544" y="128315"/>
                  <a:pt x="17704" y="128315"/>
                </a:cubicBezTo>
                <a:cubicBezTo>
                  <a:pt x="27860" y="128310"/>
                  <a:pt x="36096" y="137165"/>
                  <a:pt x="36101" y="148093"/>
                </a:cubicBezTo>
                <a:cubicBezTo>
                  <a:pt x="36101" y="148099"/>
                  <a:pt x="36101" y="148105"/>
                  <a:pt x="36101" y="148112"/>
                </a:cubicBezTo>
                <a:close/>
                <a:moveTo>
                  <a:pt x="191068" y="148112"/>
                </a:moveTo>
                <a:cubicBezTo>
                  <a:pt x="191068" y="159045"/>
                  <a:pt x="182832" y="167908"/>
                  <a:pt x="172671" y="167908"/>
                </a:cubicBezTo>
                <a:cubicBezTo>
                  <a:pt x="162512" y="167908"/>
                  <a:pt x="154275" y="159045"/>
                  <a:pt x="154275" y="148112"/>
                </a:cubicBezTo>
                <a:cubicBezTo>
                  <a:pt x="154275" y="137178"/>
                  <a:pt x="162512" y="128315"/>
                  <a:pt x="172671" y="128315"/>
                </a:cubicBezTo>
                <a:cubicBezTo>
                  <a:pt x="182826" y="128328"/>
                  <a:pt x="191057" y="137184"/>
                  <a:pt x="191068" y="148112"/>
                </a:cubicBezTo>
                <a:close/>
                <a:moveTo>
                  <a:pt x="345993" y="148112"/>
                </a:moveTo>
                <a:cubicBezTo>
                  <a:pt x="345993" y="159045"/>
                  <a:pt x="337756" y="167908"/>
                  <a:pt x="327596" y="167908"/>
                </a:cubicBezTo>
                <a:cubicBezTo>
                  <a:pt x="317436" y="167908"/>
                  <a:pt x="309199" y="159045"/>
                  <a:pt x="309199" y="148112"/>
                </a:cubicBezTo>
                <a:cubicBezTo>
                  <a:pt x="309199" y="137178"/>
                  <a:pt x="317436" y="128315"/>
                  <a:pt x="327596" y="128315"/>
                </a:cubicBezTo>
                <a:cubicBezTo>
                  <a:pt x="337752" y="128310"/>
                  <a:pt x="345988" y="137165"/>
                  <a:pt x="345993" y="148093"/>
                </a:cubicBezTo>
                <a:cubicBezTo>
                  <a:pt x="345993" y="148099"/>
                  <a:pt x="345993" y="148105"/>
                  <a:pt x="345993" y="148112"/>
                </a:cubicBezTo>
                <a:close/>
                <a:moveTo>
                  <a:pt x="500961" y="148112"/>
                </a:moveTo>
                <a:cubicBezTo>
                  <a:pt x="500961" y="159045"/>
                  <a:pt x="492724" y="167908"/>
                  <a:pt x="482564" y="167908"/>
                </a:cubicBezTo>
                <a:cubicBezTo>
                  <a:pt x="472403" y="167908"/>
                  <a:pt x="464167" y="159045"/>
                  <a:pt x="464167" y="148112"/>
                </a:cubicBezTo>
                <a:cubicBezTo>
                  <a:pt x="464167" y="137178"/>
                  <a:pt x="472403" y="128315"/>
                  <a:pt x="482564" y="128315"/>
                </a:cubicBezTo>
                <a:cubicBezTo>
                  <a:pt x="492720" y="128310"/>
                  <a:pt x="500955" y="137165"/>
                  <a:pt x="500961" y="148093"/>
                </a:cubicBezTo>
                <a:cubicBezTo>
                  <a:pt x="500961" y="148099"/>
                  <a:pt x="500961" y="148105"/>
                  <a:pt x="500961" y="148112"/>
                </a:cubicBezTo>
                <a:close/>
                <a:moveTo>
                  <a:pt x="655928" y="148112"/>
                </a:moveTo>
                <a:cubicBezTo>
                  <a:pt x="655928" y="159045"/>
                  <a:pt x="647692" y="167908"/>
                  <a:pt x="637531" y="167908"/>
                </a:cubicBezTo>
                <a:cubicBezTo>
                  <a:pt x="627372" y="167908"/>
                  <a:pt x="619134" y="159045"/>
                  <a:pt x="619134" y="148112"/>
                </a:cubicBezTo>
                <a:cubicBezTo>
                  <a:pt x="619134" y="137178"/>
                  <a:pt x="627372" y="128315"/>
                  <a:pt x="637531" y="128315"/>
                </a:cubicBezTo>
                <a:cubicBezTo>
                  <a:pt x="647687" y="128310"/>
                  <a:pt x="655923" y="137165"/>
                  <a:pt x="655928" y="148093"/>
                </a:cubicBezTo>
                <a:cubicBezTo>
                  <a:pt x="655928" y="148099"/>
                  <a:pt x="655928" y="148105"/>
                  <a:pt x="655928" y="148112"/>
                </a:cubicBezTo>
                <a:close/>
                <a:moveTo>
                  <a:pt x="810895" y="148112"/>
                </a:moveTo>
                <a:cubicBezTo>
                  <a:pt x="810895" y="159045"/>
                  <a:pt x="802658" y="167908"/>
                  <a:pt x="792498" y="167908"/>
                </a:cubicBezTo>
                <a:cubicBezTo>
                  <a:pt x="782338" y="167908"/>
                  <a:pt x="774101" y="159045"/>
                  <a:pt x="774101" y="148112"/>
                </a:cubicBezTo>
                <a:cubicBezTo>
                  <a:pt x="774101" y="137178"/>
                  <a:pt x="782338" y="128315"/>
                  <a:pt x="792498" y="128315"/>
                </a:cubicBezTo>
                <a:cubicBezTo>
                  <a:pt x="802653" y="128328"/>
                  <a:pt x="810884" y="137184"/>
                  <a:pt x="810895" y="148112"/>
                </a:cubicBezTo>
                <a:close/>
                <a:moveTo>
                  <a:pt x="36101" y="276504"/>
                </a:moveTo>
                <a:cubicBezTo>
                  <a:pt x="36101" y="287437"/>
                  <a:pt x="27864" y="296300"/>
                  <a:pt x="17704" y="296300"/>
                </a:cubicBezTo>
                <a:cubicBezTo>
                  <a:pt x="7544" y="296300"/>
                  <a:pt x="-693" y="287437"/>
                  <a:pt x="-693" y="276504"/>
                </a:cubicBezTo>
                <a:cubicBezTo>
                  <a:pt x="-693" y="265571"/>
                  <a:pt x="7544" y="256707"/>
                  <a:pt x="17704" y="256707"/>
                </a:cubicBezTo>
                <a:cubicBezTo>
                  <a:pt x="27860" y="256702"/>
                  <a:pt x="36096" y="265557"/>
                  <a:pt x="36101" y="276485"/>
                </a:cubicBezTo>
                <a:cubicBezTo>
                  <a:pt x="36101" y="276491"/>
                  <a:pt x="36101" y="276498"/>
                  <a:pt x="36101" y="276504"/>
                </a:cubicBezTo>
                <a:close/>
                <a:moveTo>
                  <a:pt x="191068" y="276504"/>
                </a:moveTo>
                <a:cubicBezTo>
                  <a:pt x="191068" y="287437"/>
                  <a:pt x="182832" y="296300"/>
                  <a:pt x="172671" y="296300"/>
                </a:cubicBezTo>
                <a:cubicBezTo>
                  <a:pt x="162512" y="296300"/>
                  <a:pt x="154275" y="287437"/>
                  <a:pt x="154275" y="276504"/>
                </a:cubicBezTo>
                <a:cubicBezTo>
                  <a:pt x="154275" y="265571"/>
                  <a:pt x="162512" y="256707"/>
                  <a:pt x="172671" y="256707"/>
                </a:cubicBezTo>
                <a:cubicBezTo>
                  <a:pt x="182826" y="256720"/>
                  <a:pt x="191057" y="265576"/>
                  <a:pt x="191068" y="276504"/>
                </a:cubicBezTo>
                <a:close/>
                <a:moveTo>
                  <a:pt x="345993" y="276504"/>
                </a:moveTo>
                <a:cubicBezTo>
                  <a:pt x="345993" y="287437"/>
                  <a:pt x="337756" y="296300"/>
                  <a:pt x="327596" y="296300"/>
                </a:cubicBezTo>
                <a:cubicBezTo>
                  <a:pt x="317436" y="296300"/>
                  <a:pt x="309199" y="287437"/>
                  <a:pt x="309199" y="276504"/>
                </a:cubicBezTo>
                <a:cubicBezTo>
                  <a:pt x="309199" y="265571"/>
                  <a:pt x="317436" y="256707"/>
                  <a:pt x="327596" y="256707"/>
                </a:cubicBezTo>
                <a:cubicBezTo>
                  <a:pt x="337752" y="256702"/>
                  <a:pt x="345988" y="265557"/>
                  <a:pt x="345993" y="276485"/>
                </a:cubicBezTo>
                <a:cubicBezTo>
                  <a:pt x="345993" y="276491"/>
                  <a:pt x="345993" y="276498"/>
                  <a:pt x="345993" y="276504"/>
                </a:cubicBezTo>
                <a:close/>
                <a:moveTo>
                  <a:pt x="500961" y="276504"/>
                </a:moveTo>
                <a:cubicBezTo>
                  <a:pt x="500961" y="287437"/>
                  <a:pt x="492724" y="296300"/>
                  <a:pt x="482564" y="296300"/>
                </a:cubicBezTo>
                <a:cubicBezTo>
                  <a:pt x="472403" y="296300"/>
                  <a:pt x="464167" y="287437"/>
                  <a:pt x="464167" y="276504"/>
                </a:cubicBezTo>
                <a:cubicBezTo>
                  <a:pt x="464167" y="265571"/>
                  <a:pt x="472403" y="256707"/>
                  <a:pt x="482564" y="256707"/>
                </a:cubicBezTo>
                <a:cubicBezTo>
                  <a:pt x="492720" y="256702"/>
                  <a:pt x="500955" y="265557"/>
                  <a:pt x="500961" y="276485"/>
                </a:cubicBezTo>
                <a:cubicBezTo>
                  <a:pt x="500961" y="276491"/>
                  <a:pt x="500961" y="276498"/>
                  <a:pt x="500961" y="276504"/>
                </a:cubicBezTo>
                <a:close/>
                <a:moveTo>
                  <a:pt x="655928" y="276504"/>
                </a:moveTo>
                <a:cubicBezTo>
                  <a:pt x="655928" y="287437"/>
                  <a:pt x="647692" y="296300"/>
                  <a:pt x="637531" y="296300"/>
                </a:cubicBezTo>
                <a:cubicBezTo>
                  <a:pt x="627372" y="296300"/>
                  <a:pt x="619134" y="287437"/>
                  <a:pt x="619134" y="276504"/>
                </a:cubicBezTo>
                <a:cubicBezTo>
                  <a:pt x="619134" y="265571"/>
                  <a:pt x="627372" y="256707"/>
                  <a:pt x="637531" y="256707"/>
                </a:cubicBezTo>
                <a:cubicBezTo>
                  <a:pt x="647687" y="256702"/>
                  <a:pt x="655923" y="265557"/>
                  <a:pt x="655928" y="276485"/>
                </a:cubicBezTo>
                <a:cubicBezTo>
                  <a:pt x="655928" y="276491"/>
                  <a:pt x="655928" y="276498"/>
                  <a:pt x="655928" y="276504"/>
                </a:cubicBezTo>
                <a:close/>
                <a:moveTo>
                  <a:pt x="810895" y="276504"/>
                </a:moveTo>
                <a:cubicBezTo>
                  <a:pt x="810895" y="287437"/>
                  <a:pt x="802658" y="296300"/>
                  <a:pt x="792498" y="296300"/>
                </a:cubicBezTo>
                <a:cubicBezTo>
                  <a:pt x="782338" y="296300"/>
                  <a:pt x="774101" y="287437"/>
                  <a:pt x="774101" y="276504"/>
                </a:cubicBezTo>
                <a:cubicBezTo>
                  <a:pt x="774101" y="265571"/>
                  <a:pt x="782338" y="256707"/>
                  <a:pt x="792498" y="256707"/>
                </a:cubicBezTo>
                <a:cubicBezTo>
                  <a:pt x="802653" y="256720"/>
                  <a:pt x="810884" y="265576"/>
                  <a:pt x="810895" y="276504"/>
                </a:cubicBezTo>
                <a:close/>
                <a:moveTo>
                  <a:pt x="36101" y="404896"/>
                </a:moveTo>
                <a:cubicBezTo>
                  <a:pt x="36101" y="415830"/>
                  <a:pt x="27864" y="424693"/>
                  <a:pt x="17704" y="424693"/>
                </a:cubicBezTo>
                <a:cubicBezTo>
                  <a:pt x="7544" y="424693"/>
                  <a:pt x="-693" y="415830"/>
                  <a:pt x="-693" y="404896"/>
                </a:cubicBezTo>
                <a:cubicBezTo>
                  <a:pt x="-693" y="393963"/>
                  <a:pt x="7544" y="385100"/>
                  <a:pt x="17704" y="385100"/>
                </a:cubicBezTo>
                <a:cubicBezTo>
                  <a:pt x="27860" y="385095"/>
                  <a:pt x="36096" y="393949"/>
                  <a:pt x="36101" y="404877"/>
                </a:cubicBezTo>
                <a:cubicBezTo>
                  <a:pt x="36101" y="404884"/>
                  <a:pt x="36101" y="404890"/>
                  <a:pt x="36101" y="404896"/>
                </a:cubicBezTo>
                <a:close/>
                <a:moveTo>
                  <a:pt x="191068" y="404896"/>
                </a:moveTo>
                <a:cubicBezTo>
                  <a:pt x="191068" y="415830"/>
                  <a:pt x="182832" y="424693"/>
                  <a:pt x="172671" y="424693"/>
                </a:cubicBezTo>
                <a:cubicBezTo>
                  <a:pt x="162512" y="424693"/>
                  <a:pt x="154275" y="415830"/>
                  <a:pt x="154275" y="404896"/>
                </a:cubicBezTo>
                <a:cubicBezTo>
                  <a:pt x="154275" y="393963"/>
                  <a:pt x="162512" y="385100"/>
                  <a:pt x="172671" y="385100"/>
                </a:cubicBezTo>
                <a:cubicBezTo>
                  <a:pt x="182826" y="385113"/>
                  <a:pt x="191057" y="393968"/>
                  <a:pt x="191068" y="404896"/>
                </a:cubicBezTo>
                <a:close/>
                <a:moveTo>
                  <a:pt x="345993" y="404896"/>
                </a:moveTo>
                <a:cubicBezTo>
                  <a:pt x="345993" y="415830"/>
                  <a:pt x="337756" y="424693"/>
                  <a:pt x="327596" y="424693"/>
                </a:cubicBezTo>
                <a:cubicBezTo>
                  <a:pt x="317436" y="424693"/>
                  <a:pt x="309199" y="415830"/>
                  <a:pt x="309199" y="404896"/>
                </a:cubicBezTo>
                <a:cubicBezTo>
                  <a:pt x="309199" y="393963"/>
                  <a:pt x="317436" y="385100"/>
                  <a:pt x="327596" y="385100"/>
                </a:cubicBezTo>
                <a:cubicBezTo>
                  <a:pt x="337752" y="385095"/>
                  <a:pt x="345988" y="393949"/>
                  <a:pt x="345993" y="404877"/>
                </a:cubicBezTo>
                <a:cubicBezTo>
                  <a:pt x="345993" y="404884"/>
                  <a:pt x="345993" y="404890"/>
                  <a:pt x="345993" y="404896"/>
                </a:cubicBezTo>
                <a:close/>
                <a:moveTo>
                  <a:pt x="500961" y="404896"/>
                </a:moveTo>
                <a:cubicBezTo>
                  <a:pt x="500961" y="415830"/>
                  <a:pt x="492724" y="424693"/>
                  <a:pt x="482564" y="424693"/>
                </a:cubicBezTo>
                <a:cubicBezTo>
                  <a:pt x="472403" y="424693"/>
                  <a:pt x="464167" y="415830"/>
                  <a:pt x="464167" y="404896"/>
                </a:cubicBezTo>
                <a:cubicBezTo>
                  <a:pt x="464167" y="393963"/>
                  <a:pt x="472403" y="385100"/>
                  <a:pt x="482564" y="385100"/>
                </a:cubicBezTo>
                <a:cubicBezTo>
                  <a:pt x="492720" y="385095"/>
                  <a:pt x="500955" y="393949"/>
                  <a:pt x="500961" y="404877"/>
                </a:cubicBezTo>
                <a:cubicBezTo>
                  <a:pt x="500961" y="404884"/>
                  <a:pt x="500961" y="404890"/>
                  <a:pt x="500961" y="404896"/>
                </a:cubicBezTo>
                <a:close/>
                <a:moveTo>
                  <a:pt x="655928" y="404896"/>
                </a:moveTo>
                <a:cubicBezTo>
                  <a:pt x="655928" y="415830"/>
                  <a:pt x="647692" y="424693"/>
                  <a:pt x="637531" y="424693"/>
                </a:cubicBezTo>
                <a:cubicBezTo>
                  <a:pt x="627372" y="424693"/>
                  <a:pt x="619134" y="415830"/>
                  <a:pt x="619134" y="404896"/>
                </a:cubicBezTo>
                <a:cubicBezTo>
                  <a:pt x="619134" y="393963"/>
                  <a:pt x="627372" y="385100"/>
                  <a:pt x="637531" y="385100"/>
                </a:cubicBezTo>
                <a:cubicBezTo>
                  <a:pt x="647687" y="385095"/>
                  <a:pt x="655923" y="393949"/>
                  <a:pt x="655928" y="404877"/>
                </a:cubicBezTo>
                <a:cubicBezTo>
                  <a:pt x="655928" y="404884"/>
                  <a:pt x="655928" y="404890"/>
                  <a:pt x="655928" y="404896"/>
                </a:cubicBezTo>
                <a:close/>
                <a:moveTo>
                  <a:pt x="810895" y="404896"/>
                </a:moveTo>
                <a:cubicBezTo>
                  <a:pt x="810895" y="415830"/>
                  <a:pt x="802658" y="424693"/>
                  <a:pt x="792498" y="424693"/>
                </a:cubicBezTo>
                <a:cubicBezTo>
                  <a:pt x="782338" y="424693"/>
                  <a:pt x="774101" y="415830"/>
                  <a:pt x="774101" y="404896"/>
                </a:cubicBezTo>
                <a:cubicBezTo>
                  <a:pt x="774101" y="393963"/>
                  <a:pt x="782338" y="385100"/>
                  <a:pt x="792498" y="385100"/>
                </a:cubicBezTo>
                <a:cubicBezTo>
                  <a:pt x="802653" y="385113"/>
                  <a:pt x="810884" y="393968"/>
                  <a:pt x="810895" y="404896"/>
                </a:cubicBezTo>
                <a:close/>
                <a:moveTo>
                  <a:pt x="36101" y="533289"/>
                </a:moveTo>
                <a:cubicBezTo>
                  <a:pt x="36101" y="544222"/>
                  <a:pt x="27864" y="553085"/>
                  <a:pt x="17704" y="553085"/>
                </a:cubicBezTo>
                <a:cubicBezTo>
                  <a:pt x="7544" y="553085"/>
                  <a:pt x="-693" y="544222"/>
                  <a:pt x="-693" y="533289"/>
                </a:cubicBezTo>
                <a:cubicBezTo>
                  <a:pt x="-693" y="522355"/>
                  <a:pt x="7544" y="513492"/>
                  <a:pt x="17704" y="513492"/>
                </a:cubicBezTo>
                <a:cubicBezTo>
                  <a:pt x="27860" y="513487"/>
                  <a:pt x="36096" y="522342"/>
                  <a:pt x="36101" y="533269"/>
                </a:cubicBezTo>
                <a:cubicBezTo>
                  <a:pt x="36101" y="533276"/>
                  <a:pt x="36101" y="533282"/>
                  <a:pt x="36101" y="533289"/>
                </a:cubicBezTo>
                <a:close/>
                <a:moveTo>
                  <a:pt x="191068" y="533289"/>
                </a:moveTo>
                <a:cubicBezTo>
                  <a:pt x="191068" y="544222"/>
                  <a:pt x="182832" y="553085"/>
                  <a:pt x="172671" y="553085"/>
                </a:cubicBezTo>
                <a:cubicBezTo>
                  <a:pt x="162512" y="553085"/>
                  <a:pt x="154275" y="544222"/>
                  <a:pt x="154275" y="533289"/>
                </a:cubicBezTo>
                <a:cubicBezTo>
                  <a:pt x="154275" y="522355"/>
                  <a:pt x="162512" y="513492"/>
                  <a:pt x="172671" y="513492"/>
                </a:cubicBezTo>
                <a:cubicBezTo>
                  <a:pt x="182826" y="513504"/>
                  <a:pt x="191057" y="522361"/>
                  <a:pt x="191068" y="533289"/>
                </a:cubicBezTo>
                <a:close/>
                <a:moveTo>
                  <a:pt x="345993" y="533289"/>
                </a:moveTo>
                <a:cubicBezTo>
                  <a:pt x="345993" y="544222"/>
                  <a:pt x="337756" y="553085"/>
                  <a:pt x="327596" y="553085"/>
                </a:cubicBezTo>
                <a:cubicBezTo>
                  <a:pt x="317436" y="553085"/>
                  <a:pt x="309199" y="544222"/>
                  <a:pt x="309199" y="533289"/>
                </a:cubicBezTo>
                <a:cubicBezTo>
                  <a:pt x="309199" y="522355"/>
                  <a:pt x="317436" y="513492"/>
                  <a:pt x="327596" y="513492"/>
                </a:cubicBezTo>
                <a:cubicBezTo>
                  <a:pt x="337752" y="513487"/>
                  <a:pt x="345988" y="522342"/>
                  <a:pt x="345993" y="533269"/>
                </a:cubicBezTo>
                <a:cubicBezTo>
                  <a:pt x="345993" y="533276"/>
                  <a:pt x="345993" y="533282"/>
                  <a:pt x="345993" y="533289"/>
                </a:cubicBezTo>
                <a:close/>
                <a:moveTo>
                  <a:pt x="500961" y="533289"/>
                </a:moveTo>
                <a:cubicBezTo>
                  <a:pt x="500961" y="544222"/>
                  <a:pt x="492724" y="553085"/>
                  <a:pt x="482564" y="553085"/>
                </a:cubicBezTo>
                <a:cubicBezTo>
                  <a:pt x="472403" y="553085"/>
                  <a:pt x="464167" y="544222"/>
                  <a:pt x="464167" y="533289"/>
                </a:cubicBezTo>
                <a:cubicBezTo>
                  <a:pt x="464167" y="522355"/>
                  <a:pt x="472403" y="513492"/>
                  <a:pt x="482564" y="513492"/>
                </a:cubicBezTo>
                <a:cubicBezTo>
                  <a:pt x="492720" y="513487"/>
                  <a:pt x="500955" y="522342"/>
                  <a:pt x="500961" y="533269"/>
                </a:cubicBezTo>
                <a:cubicBezTo>
                  <a:pt x="500961" y="533276"/>
                  <a:pt x="500961" y="533282"/>
                  <a:pt x="500961" y="533289"/>
                </a:cubicBezTo>
                <a:close/>
                <a:moveTo>
                  <a:pt x="655928" y="533289"/>
                </a:moveTo>
                <a:cubicBezTo>
                  <a:pt x="655928" y="544222"/>
                  <a:pt x="647692" y="553085"/>
                  <a:pt x="637531" y="553085"/>
                </a:cubicBezTo>
                <a:cubicBezTo>
                  <a:pt x="627372" y="553085"/>
                  <a:pt x="619134" y="544222"/>
                  <a:pt x="619134" y="533289"/>
                </a:cubicBezTo>
                <a:cubicBezTo>
                  <a:pt x="619134" y="522355"/>
                  <a:pt x="627372" y="513492"/>
                  <a:pt x="637531" y="513492"/>
                </a:cubicBezTo>
                <a:cubicBezTo>
                  <a:pt x="647687" y="513487"/>
                  <a:pt x="655923" y="522342"/>
                  <a:pt x="655928" y="533269"/>
                </a:cubicBezTo>
                <a:cubicBezTo>
                  <a:pt x="655928" y="533276"/>
                  <a:pt x="655928" y="533282"/>
                  <a:pt x="655928" y="533289"/>
                </a:cubicBezTo>
                <a:close/>
                <a:moveTo>
                  <a:pt x="810895" y="533289"/>
                </a:moveTo>
                <a:cubicBezTo>
                  <a:pt x="810895" y="544222"/>
                  <a:pt x="802658" y="553085"/>
                  <a:pt x="792498" y="553085"/>
                </a:cubicBezTo>
                <a:cubicBezTo>
                  <a:pt x="782338" y="553085"/>
                  <a:pt x="774101" y="544222"/>
                  <a:pt x="774101" y="533289"/>
                </a:cubicBezTo>
                <a:cubicBezTo>
                  <a:pt x="774101" y="522355"/>
                  <a:pt x="782338" y="513492"/>
                  <a:pt x="792498" y="513492"/>
                </a:cubicBezTo>
                <a:cubicBezTo>
                  <a:pt x="802653" y="513504"/>
                  <a:pt x="810884" y="522361"/>
                  <a:pt x="810895" y="533289"/>
                </a:cubicBezTo>
                <a:close/>
              </a:path>
            </a:pathLst>
          </a:custGeom>
          <a:solidFill>
            <a:srgbClr val="015DBB"/>
          </a:solidFill>
          <a:ln/>
        </p:spPr>
      </p:sp>
      <p:sp>
        <p:nvSpPr>
          <p:cNvPr id="16" name="Text 9"/>
          <p:cNvSpPr/>
          <p:nvPr/>
        </p:nvSpPr>
        <p:spPr>
          <a:xfrm>
            <a:off x="608965" y="5796280"/>
            <a:ext cx="810895" cy="5530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7" name="Text 10"/>
          <p:cNvSpPr/>
          <p:nvPr/>
        </p:nvSpPr>
        <p:spPr>
          <a:xfrm>
            <a:off x="1604645" y="2623820"/>
            <a:ext cx="1011978" cy="749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rgbClr val="015DB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18" name="Text 11"/>
          <p:cNvSpPr/>
          <p:nvPr/>
        </p:nvSpPr>
        <p:spPr>
          <a:xfrm>
            <a:off x="3065780" y="2496820"/>
            <a:ext cx="7108190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Conclusion</a:t>
            </a:r>
            <a:endParaRPr lang="en-US" sz="1600" dirty="0"/>
          </a:p>
        </p:txBody>
      </p:sp>
      <p:sp>
        <p:nvSpPr>
          <p:cNvPr id="19" name="Text 12"/>
          <p:cNvSpPr/>
          <p:nvPr/>
        </p:nvSpPr>
        <p:spPr>
          <a:xfrm>
            <a:off x="1587500" y="4598670"/>
            <a:ext cx="1029123" cy="749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rgbClr val="015DB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20" name="Text 13"/>
          <p:cNvSpPr/>
          <p:nvPr/>
        </p:nvSpPr>
        <p:spPr>
          <a:xfrm>
            <a:off x="3065780" y="4471670"/>
            <a:ext cx="6842125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Profile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5:32-d2nf9318bjvh7rlj0b8g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660265"/>
            <a:ext cx="12192635" cy="21977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2060" y="3239770"/>
            <a:ext cx="10114915" cy="749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015DB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Overview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3332163" y="1433195"/>
            <a:ext cx="5956935" cy="14859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9600" b="1" dirty="0">
                <a:solidFill>
                  <a:srgbClr val="015DB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pic>
        <p:nvPicPr>
          <p:cNvPr id="5" name="Image 1" descr="https://kimi-img.moonshot.cn/pub/slides/slides_tmpl/image/25-08-27-20:05:31-d2nf92p8bjvh7rlj0b50.png">    </p:cNvPr>
          <p:cNvPicPr>
            <a:picLocks noChangeAspect="1"/>
          </p:cNvPicPr>
          <p:nvPr/>
        </p:nvPicPr>
        <p:blipFill>
          <a:blip r:embed="rId2"/>
          <a:srcRect l="0" r="0" t="1192" b="1192"/>
          <a:stretch/>
        </p:blipFill>
        <p:spPr>
          <a:xfrm>
            <a:off x="5251133" y="1950720"/>
            <a:ext cx="2118995" cy="1132205"/>
          </a:xfrm>
          <a:prstGeom prst="rect">
            <a:avLst/>
          </a:prstGeom>
        </p:spPr>
      </p:pic>
      <p:pic>
        <p:nvPicPr>
          <p:cNvPr id="6" name="Image 2" descr="https://kimi-img.moonshot.cn/pub/slides/slides_tmpl/image/25-08-27-20:05:47-d2nf96p8bjvh7rlj0bjg.png">    </p:cNvPr>
          <p:cNvPicPr>
            <a:picLocks noChangeAspect="1"/>
          </p:cNvPicPr>
          <p:nvPr/>
        </p:nvPicPr>
        <p:blipFill>
          <a:blip r:embed="rId3"/>
          <a:srcRect l="0" r="0" t="22162" b="0"/>
          <a:stretch/>
        </p:blipFill>
        <p:spPr>
          <a:xfrm>
            <a:off x="533400" y="1191895"/>
            <a:ext cx="3402965" cy="2649220"/>
          </a:xfrm>
          <a:prstGeom prst="rect">
            <a:avLst/>
          </a:prstGeom>
        </p:spPr>
      </p:pic>
      <p:pic>
        <p:nvPicPr>
          <p:cNvPr id="7" name="Image 3" descr="https://kimi-img.moonshot.cn/pub/slides/slides_tmpl/image/25-08-27-20:05:47-d2nf96p8bjvh7rlj0bjg.png">    </p:cNvPr>
          <p:cNvPicPr>
            <a:picLocks noChangeAspect="1"/>
          </p:cNvPicPr>
          <p:nvPr/>
        </p:nvPicPr>
        <p:blipFill>
          <a:blip r:embed="rId4">
            <a:alphaModFix amt="30000"/>
          </a:blip>
          <a:srcRect l="0" r="0" t="22162" b="0"/>
          <a:stretch/>
        </p:blipFill>
        <p:spPr>
          <a:xfrm flipH="1">
            <a:off x="8581390" y="779780"/>
            <a:ext cx="3402965" cy="264922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5:58-d2nf99h8bjvh7rlj0bs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155" y="1371600"/>
            <a:ext cx="7223760" cy="4645025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8-27-20:05:58-d2nf99h8bjvh7rlj0bs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485" y="1372235"/>
            <a:ext cx="3383280" cy="463296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1056640" y="2969895"/>
            <a:ext cx="6698615" cy="0"/>
          </a:xfrm>
          <a:prstGeom prst="line">
            <a:avLst/>
          </a:prstGeom>
          <a:noFill/>
          <a:ln w="12700">
            <a:solidFill>
              <a:srgbClr val="0B207A"/>
            </a:solidFill>
            <a:prstDash val="dash"/>
            <a:headEnd type="none"/>
            <a:tailEnd type="none"/>
          </a:ln>
        </p:spPr>
      </p:sp>
      <p:sp>
        <p:nvSpPr>
          <p:cNvPr id="5" name="Shape 1"/>
          <p:cNvSpPr/>
          <p:nvPr/>
        </p:nvSpPr>
        <p:spPr>
          <a:xfrm>
            <a:off x="1056640" y="4411345"/>
            <a:ext cx="6698615" cy="0"/>
          </a:xfrm>
          <a:prstGeom prst="line">
            <a:avLst/>
          </a:prstGeom>
          <a:noFill/>
          <a:ln w="12700">
            <a:solidFill>
              <a:srgbClr val="0B207A"/>
            </a:solidFill>
            <a:prstDash val="dash"/>
            <a:headEnd type="none"/>
            <a:tailEnd type="none"/>
          </a:ln>
        </p:spPr>
      </p:sp>
      <p:sp>
        <p:nvSpPr>
          <p:cNvPr id="6" name="Text 2"/>
          <p:cNvSpPr/>
          <p:nvPr/>
        </p:nvSpPr>
        <p:spPr>
          <a:xfrm>
            <a:off x="595630" y="506095"/>
            <a:ext cx="9558020" cy="5524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15DB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Bonrix GPS Track &amp; Trace Solutions</a:t>
            </a:r>
            <a:endParaRPr lang="en-US" sz="1600" dirty="0"/>
          </a:p>
        </p:txBody>
      </p:sp>
      <p:pic>
        <p:nvPicPr>
          <p:cNvPr id="7" name="Image 2" descr="https://kimi-img.moonshot.cn/pub/slides/slides_tmpl/image/25-08-27-20:05:33-d2nf9398bjvh7rlj0bb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502603"/>
            <a:ext cx="579755" cy="65214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56640" y="1651635"/>
            <a:ext cx="6698615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Core Focus</a:t>
            </a:r>
            <a:endParaRPr lang="en-US" sz="1600" dirty="0"/>
          </a:p>
        </p:txBody>
      </p:sp>
      <p:sp>
        <p:nvSpPr>
          <p:cNvPr id="9" name="Text 4"/>
          <p:cNvSpPr/>
          <p:nvPr/>
        </p:nvSpPr>
        <p:spPr>
          <a:xfrm>
            <a:off x="1056640" y="2025015"/>
            <a:ext cx="6698615" cy="7778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40404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Bonrix GPS Track &amp; Trace Solutions specializes in precision GPS tracking for vehicles, assets, and employees. This core focus ensures accurate and reliable tracking capabilities tailored to meet diverse operational needs.</a:t>
            </a:r>
            <a:endParaRPr lang="en-US" sz="1600" dirty="0"/>
          </a:p>
        </p:txBody>
      </p:sp>
      <p:sp>
        <p:nvSpPr>
          <p:cNvPr id="10" name="Text 5"/>
          <p:cNvSpPr/>
          <p:nvPr/>
        </p:nvSpPr>
        <p:spPr>
          <a:xfrm>
            <a:off x="1056640" y="3093085"/>
            <a:ext cx="6698615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Access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1056640" y="3466465"/>
            <a:ext cx="6698615" cy="7778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40404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Real-time tracking is accessible through both web and mobile platforms, providing users with flexible and convenient options to monitor and manage their assets and personnel on the go.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1056640" y="4534535"/>
            <a:ext cx="6698615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Technology</a:t>
            </a:r>
            <a:endParaRPr lang="en-US" sz="1600" dirty="0"/>
          </a:p>
        </p:txBody>
      </p:sp>
      <p:sp>
        <p:nvSpPr>
          <p:cNvPr id="13" name="Text 8"/>
          <p:cNvSpPr/>
          <p:nvPr/>
        </p:nvSpPr>
        <p:spPr>
          <a:xfrm>
            <a:off x="1056640" y="4907915"/>
            <a:ext cx="6698615" cy="7778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40404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Utilizing GPS, GPRS, and SMS-based solutions, Bonrix offers robust tracking capabilities with actionable alerts and detailed historical data for comprehensive monitoring and analysis.</a:t>
            </a:r>
            <a:endParaRPr lang="en-US" sz="1600" dirty="0"/>
          </a:p>
        </p:txBody>
      </p:sp>
      <p:sp>
        <p:nvSpPr>
          <p:cNvPr id="14" name="Text 9"/>
          <p:cNvSpPr/>
          <p:nvPr/>
        </p:nvSpPr>
        <p:spPr>
          <a:xfrm>
            <a:off x="8261350" y="2064385"/>
            <a:ext cx="3194050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Coverage</a:t>
            </a:r>
            <a:endParaRPr lang="en-US" sz="1600" dirty="0"/>
          </a:p>
        </p:txBody>
      </p:sp>
      <p:sp>
        <p:nvSpPr>
          <p:cNvPr id="15" name="Text 10"/>
          <p:cNvSpPr/>
          <p:nvPr/>
        </p:nvSpPr>
        <p:spPr>
          <a:xfrm>
            <a:off x="8510270" y="2818765"/>
            <a:ext cx="2528570" cy="263334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Based in Ahmedabad, Gujarat, India, Bonrix provides extensive coverage in the region, ensuring reliable tracking services for local businesses and individuals.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5:32-d2nf9318bjvh7rlj0b8g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660265"/>
            <a:ext cx="12192635" cy="21977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2060" y="3239770"/>
            <a:ext cx="10114915" cy="749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015DB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Offerings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3332163" y="1433195"/>
            <a:ext cx="5956935" cy="14859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9600" b="1" dirty="0">
                <a:solidFill>
                  <a:srgbClr val="015DB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pic>
        <p:nvPicPr>
          <p:cNvPr id="5" name="Image 1" descr="https://kimi-img.moonshot.cn/pub/slides/slides_tmpl/image/25-08-27-20:05:31-d2nf92p8bjvh7rlj0b50.png">    </p:cNvPr>
          <p:cNvPicPr>
            <a:picLocks noChangeAspect="1"/>
          </p:cNvPicPr>
          <p:nvPr/>
        </p:nvPicPr>
        <p:blipFill>
          <a:blip r:embed="rId2"/>
          <a:srcRect l="0" r="0" t="1192" b="1192"/>
          <a:stretch/>
        </p:blipFill>
        <p:spPr>
          <a:xfrm>
            <a:off x="5251133" y="1950720"/>
            <a:ext cx="2118995" cy="1132205"/>
          </a:xfrm>
          <a:prstGeom prst="rect">
            <a:avLst/>
          </a:prstGeom>
        </p:spPr>
      </p:pic>
      <p:pic>
        <p:nvPicPr>
          <p:cNvPr id="6" name="Image 2" descr="https://kimi-img.moonshot.cn/pub/slides/slides_tmpl/image/25-08-27-20:05:47-d2nf96p8bjvh7rlj0bjg.png">    </p:cNvPr>
          <p:cNvPicPr>
            <a:picLocks noChangeAspect="1"/>
          </p:cNvPicPr>
          <p:nvPr/>
        </p:nvPicPr>
        <p:blipFill>
          <a:blip r:embed="rId3"/>
          <a:srcRect l="0" r="0" t="22162" b="0"/>
          <a:stretch/>
        </p:blipFill>
        <p:spPr>
          <a:xfrm>
            <a:off x="533400" y="1191895"/>
            <a:ext cx="3402965" cy="2649220"/>
          </a:xfrm>
          <a:prstGeom prst="rect">
            <a:avLst/>
          </a:prstGeom>
        </p:spPr>
      </p:pic>
      <p:pic>
        <p:nvPicPr>
          <p:cNvPr id="7" name="Image 3" descr="https://kimi-img.moonshot.cn/pub/slides/slides_tmpl/image/25-08-27-20:05:47-d2nf96p8bjvh7rlj0bjg.png">    </p:cNvPr>
          <p:cNvPicPr>
            <a:picLocks noChangeAspect="1"/>
          </p:cNvPicPr>
          <p:nvPr/>
        </p:nvPicPr>
        <p:blipFill>
          <a:blip r:embed="rId4">
            <a:alphaModFix amt="30000"/>
          </a:blip>
          <a:srcRect l="0" r="0" t="22162" b="0"/>
          <a:stretch/>
        </p:blipFill>
        <p:spPr>
          <a:xfrm flipH="1">
            <a:off x="8581390" y="779780"/>
            <a:ext cx="3402965" cy="264922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5:46-d2nf96h8bjvh7rlj0big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5595" y="1928495"/>
            <a:ext cx="4681855" cy="310896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8-27-20:05:46-d2nf96h8bjvh7rlj0bi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55" y="1928495"/>
            <a:ext cx="4681855" cy="310896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95630" y="525145"/>
            <a:ext cx="10392410" cy="5524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15DB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Key Offerings</a:t>
            </a:r>
            <a:endParaRPr lang="en-US" sz="1600" dirty="0"/>
          </a:p>
        </p:txBody>
      </p:sp>
      <p:pic>
        <p:nvPicPr>
          <p:cNvPr id="5" name="Image 2" descr="https://kimi-img.moonshot.cn/pub/slides/slides_tmpl/image/25-08-27-20:05:33-d2nf9398bjvh7rlj0bb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487045"/>
            <a:ext cx="579755" cy="652145"/>
          </a:xfrm>
          <a:prstGeom prst="rect">
            <a:avLst/>
          </a:prstGeom>
        </p:spPr>
      </p:pic>
      <p:pic>
        <p:nvPicPr>
          <p:cNvPr id="6" name="Image 3" descr="https://kimi-img.moonshot.cn/pub/slides/slides_tmpl/image/25-08-27-20:05:32-d2nf9318bjvh7rlj0b8g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5396230"/>
            <a:ext cx="12192635" cy="147066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1189355" y="2105660"/>
            <a:ext cx="4222115" cy="311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Vehicle Tracking</a:t>
            </a:r>
            <a:endParaRPr lang="en-US" sz="1600" dirty="0"/>
          </a:p>
        </p:txBody>
      </p:sp>
      <p:sp>
        <p:nvSpPr>
          <p:cNvPr id="8" name="Text 2"/>
          <p:cNvSpPr/>
          <p:nvPr/>
        </p:nvSpPr>
        <p:spPr>
          <a:xfrm>
            <a:off x="1189355" y="2559685"/>
            <a:ext cx="4224020" cy="182860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40404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Real-time fleet monitoring allows businesses to track vehicle movements, receive speed alerts, and review route history for enhanced safety and operational efficiency.</a:t>
            </a:r>
            <a:endParaRPr lang="en-US" sz="1600" dirty="0"/>
          </a:p>
        </p:txBody>
      </p:sp>
      <p:sp>
        <p:nvSpPr>
          <p:cNvPr id="9" name="Text 3"/>
          <p:cNvSpPr/>
          <p:nvPr/>
        </p:nvSpPr>
        <p:spPr>
          <a:xfrm>
            <a:off x="6764655" y="2105660"/>
            <a:ext cx="4222115" cy="311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Employee Tracking</a:t>
            </a:r>
            <a:endParaRPr lang="en-US" sz="1600" dirty="0"/>
          </a:p>
        </p:txBody>
      </p:sp>
      <p:sp>
        <p:nvSpPr>
          <p:cNvPr id="10" name="Text 4"/>
          <p:cNvSpPr/>
          <p:nvPr/>
        </p:nvSpPr>
        <p:spPr>
          <a:xfrm>
            <a:off x="6764655" y="2559685"/>
            <a:ext cx="4224020" cy="1462881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40404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Location-based attendance and activity monitoring ensures accurate workforce management, providing insights into employee productivity and engagement.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5:32-d2nf9318bjvh7rlj0b8g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660265"/>
            <a:ext cx="12192635" cy="21977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2060" y="3239770"/>
            <a:ext cx="10114915" cy="749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015DB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Features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3332163" y="1433195"/>
            <a:ext cx="5956935" cy="14859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9600" b="1" dirty="0">
                <a:solidFill>
                  <a:srgbClr val="015DB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pic>
        <p:nvPicPr>
          <p:cNvPr id="5" name="Image 1" descr="https://kimi-img.moonshot.cn/pub/slides/slides_tmpl/image/25-08-27-20:05:31-d2nf92p8bjvh7rlj0b50.png">    </p:cNvPr>
          <p:cNvPicPr>
            <a:picLocks noChangeAspect="1"/>
          </p:cNvPicPr>
          <p:nvPr/>
        </p:nvPicPr>
        <p:blipFill>
          <a:blip r:embed="rId2"/>
          <a:srcRect l="0" r="0" t="1192" b="1192"/>
          <a:stretch/>
        </p:blipFill>
        <p:spPr>
          <a:xfrm>
            <a:off x="5251133" y="1950720"/>
            <a:ext cx="2118995" cy="1132205"/>
          </a:xfrm>
          <a:prstGeom prst="rect">
            <a:avLst/>
          </a:prstGeom>
        </p:spPr>
      </p:pic>
      <p:pic>
        <p:nvPicPr>
          <p:cNvPr id="6" name="Image 2" descr="https://kimi-img.moonshot.cn/pub/slides/slides_tmpl/image/25-08-27-20:05:47-d2nf96p8bjvh7rlj0bjg.png">    </p:cNvPr>
          <p:cNvPicPr>
            <a:picLocks noChangeAspect="1"/>
          </p:cNvPicPr>
          <p:nvPr/>
        </p:nvPicPr>
        <p:blipFill>
          <a:blip r:embed="rId3"/>
          <a:srcRect l="0" r="0" t="22162" b="0"/>
          <a:stretch/>
        </p:blipFill>
        <p:spPr>
          <a:xfrm>
            <a:off x="533400" y="1191895"/>
            <a:ext cx="3402965" cy="2649220"/>
          </a:xfrm>
          <a:prstGeom prst="rect">
            <a:avLst/>
          </a:prstGeom>
        </p:spPr>
      </p:pic>
      <p:pic>
        <p:nvPicPr>
          <p:cNvPr id="7" name="Image 3" descr="https://kimi-img.moonshot.cn/pub/slides/slides_tmpl/image/25-08-27-20:05:47-d2nf96p8bjvh7rlj0bjg.png">    </p:cNvPr>
          <p:cNvPicPr>
            <a:picLocks noChangeAspect="1"/>
          </p:cNvPicPr>
          <p:nvPr/>
        </p:nvPicPr>
        <p:blipFill>
          <a:blip r:embed="rId4">
            <a:alphaModFix amt="30000"/>
          </a:blip>
          <a:srcRect l="0" r="0" t="22162" b="0"/>
          <a:stretch/>
        </p:blipFill>
        <p:spPr>
          <a:xfrm flipH="1">
            <a:off x="8581390" y="779780"/>
            <a:ext cx="3402965" cy="264922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5:55-d2nf98p8bjvh7rlj0bp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96580" y="1719580"/>
            <a:ext cx="3224530" cy="4438015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8-27-20:05:55-d2nf98p8bjvh7rlj0bp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340" y="1719580"/>
            <a:ext cx="3224530" cy="4438015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08-27-20:05:55-d2nf98p8bjvh7rlj0bp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090" y="1719580"/>
            <a:ext cx="3224530" cy="4438015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595630" y="525145"/>
            <a:ext cx="7004685" cy="5524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15DB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Features &amp; Benefits</a:t>
            </a:r>
            <a:endParaRPr lang="en-US" sz="1600" dirty="0"/>
          </a:p>
        </p:txBody>
      </p:sp>
      <p:pic>
        <p:nvPicPr>
          <p:cNvPr id="6" name="Image 3" descr="https://kimi-img.moonshot.cn/pub/slides/slides_tmpl/image/25-08-27-20:05:33-d2nf9398bjvh7rlj0bbg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" y="487045"/>
            <a:ext cx="579755" cy="652145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1207135" y="2134235"/>
            <a:ext cx="2631440" cy="311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Real-time Visibility</a:t>
            </a:r>
            <a:endParaRPr lang="en-US" sz="1600" dirty="0"/>
          </a:p>
        </p:txBody>
      </p:sp>
      <p:sp>
        <p:nvSpPr>
          <p:cNvPr id="8" name="Text 2"/>
          <p:cNvSpPr/>
          <p:nvPr/>
        </p:nvSpPr>
        <p:spPr>
          <a:xfrm>
            <a:off x="1207135" y="2945765"/>
            <a:ext cx="2631440" cy="192047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40404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Live location updates across devices provide instant insights, enabling users to make informed decisions and maintain continuous oversight.</a:t>
            </a:r>
            <a:endParaRPr lang="en-US" sz="1600" dirty="0"/>
          </a:p>
        </p:txBody>
      </p:sp>
      <p:sp>
        <p:nvSpPr>
          <p:cNvPr id="9" name="Text 3"/>
          <p:cNvSpPr/>
          <p:nvPr/>
        </p:nvSpPr>
        <p:spPr>
          <a:xfrm>
            <a:off x="4896485" y="2134235"/>
            <a:ext cx="2631440" cy="311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Actionable Alerts</a:t>
            </a:r>
            <a:endParaRPr lang="en-US" sz="1600" dirty="0"/>
          </a:p>
        </p:txBody>
      </p:sp>
      <p:sp>
        <p:nvSpPr>
          <p:cNvPr id="10" name="Text 4"/>
          <p:cNvSpPr/>
          <p:nvPr/>
        </p:nvSpPr>
        <p:spPr>
          <a:xfrm>
            <a:off x="4896485" y="2945765"/>
            <a:ext cx="2631440" cy="192047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40404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Speed notifications, tamper alerts, and geo-fence breaches ensure timely intervention, enhancing security and preventing unauthorized activities.</a:t>
            </a:r>
            <a:endParaRPr lang="en-US" sz="1600" dirty="0"/>
          </a:p>
        </p:txBody>
      </p:sp>
      <p:sp>
        <p:nvSpPr>
          <p:cNvPr id="11" name="Text 5"/>
          <p:cNvSpPr/>
          <p:nvPr/>
        </p:nvSpPr>
        <p:spPr>
          <a:xfrm>
            <a:off x="8585835" y="2134235"/>
            <a:ext cx="2631440" cy="311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Historical Insights</a:t>
            </a:r>
            <a:endParaRPr lang="en-US" sz="1600" dirty="0"/>
          </a:p>
        </p:txBody>
      </p:sp>
      <p:sp>
        <p:nvSpPr>
          <p:cNvPr id="12" name="Text 6"/>
          <p:cNvSpPr/>
          <p:nvPr/>
        </p:nvSpPr>
        <p:spPr>
          <a:xfrm>
            <a:off x="8585835" y="2945765"/>
            <a:ext cx="2631440" cy="192047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40404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Route history for review and optimization helps businesses analyze past performance, identify areas for improvement, and streamline operations.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E46EB"/>
      </a:accent1>
      <a:accent2>
        <a:srgbClr val="1CA97E"/>
      </a:accent2>
      <a:accent3>
        <a:srgbClr val="5D91F0"/>
      </a:accent3>
      <a:accent4>
        <a:srgbClr val="000000"/>
      </a:accent4>
      <a:accent5>
        <a:srgbClr val="FFFFFF"/>
      </a:accent5>
      <a:accent6>
        <a:srgbClr val="FF920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Bonrix GPS Track &amp; Trace Solutions</dc:title>
  <dc:subject>Bonrix GPS Track &amp; Trace Solutions</dc:subject>
  <dc:creator>Kimi</dc:creator>
  <cp:lastModifiedBy>Kimi</cp:lastModifiedBy>
  <cp:revision>1</cp:revision>
  <dcterms:created xsi:type="dcterms:W3CDTF">2025-11-17T06:48:56Z</dcterms:created>
  <dcterms:modified xsi:type="dcterms:W3CDTF">2025-11-17T06:48:56Z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{"Label":"Bonrix GPS Track &amp; Trace Solutions","ContentProducer":"001191110108MACG2KBH8F10000","ProduceID":"d4dc5u8s8jdm0ktkq5d0","ReservedCode1":"","ContentPropagator":"001191110108MACG2KBH8F20000","PropagateID":"d4dc5u8s8jdm0ktkq5d0","ReservedCode2":""}</vt:lpwstr>
  </property>
</Properties>
</file>