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64" r:id="rId5"/>
    <p:sldId id="265" r:id="rId6"/>
    <p:sldId id="266" r:id="rId7"/>
    <p:sldId id="267" r:id="rId8"/>
    <p:sldId id="258" r:id="rId9"/>
    <p:sldId id="259" r:id="rId10"/>
    <p:sldId id="260" r:id="rId11"/>
    <p:sldId id="261" r:id="rId12"/>
    <p:sldId id="268" r:id="rId13"/>
    <p:sldId id="262" r:id="rId14"/>
    <p:sldId id="263"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hyperlink" Target="mailto:bonrix@gmail.com" TargetMode="External"/><Relationship Id="rId7" Type="http://schemas.openxmlformats.org/officeDocument/2006/relationships/image" Target="../media/image1.jpeg"/><Relationship Id="rId2" Type="http://schemas.openxmlformats.org/officeDocument/2006/relationships/hyperlink" Target="mailto:info@bonrix.net" TargetMode="External"/><Relationship Id="rId1" Type="http://schemas.openxmlformats.org/officeDocument/2006/relationships/slideLayout" Target="../slideLayouts/slideLayout2.xml"/><Relationship Id="rId6" Type="http://schemas.openxmlformats.org/officeDocument/2006/relationships/hyperlink" Target="http://www.gpstracker.in/" TargetMode="External"/><Relationship Id="rId5" Type="http://schemas.openxmlformats.org/officeDocument/2006/relationships/hyperlink" Target="http://www.gpstracking.co.in/" TargetMode="External"/><Relationship Id="rId4" Type="http://schemas.openxmlformats.org/officeDocument/2006/relationships/hyperlink" Target="http://www.bonrix.co.i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endParaRPr lang="en-US" sz="1800" b="1" dirty="0" smtClean="0"/>
          </a:p>
          <a:p>
            <a:pPr algn="ctr">
              <a:buNone/>
            </a:pPr>
            <a:r>
              <a:rPr lang="en-US" sz="3000" b="1" dirty="0" err="1" smtClean="0"/>
              <a:t>Bonrix</a:t>
            </a:r>
            <a:r>
              <a:rPr lang="en-US" sz="3000" b="1" dirty="0" smtClean="0"/>
              <a:t> Software Systems</a:t>
            </a:r>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pPr>
              <a:buNone/>
            </a:pPr>
            <a:r>
              <a:rPr lang="en-US" sz="1800" b="1" dirty="0" smtClean="0"/>
              <a:t>                                                              </a:t>
            </a:r>
            <a:r>
              <a:rPr lang="en-US" sz="2200" b="1" dirty="0" smtClean="0"/>
              <a:t>Contact Details</a:t>
            </a:r>
            <a:r>
              <a:rPr lang="en-US" sz="1800" dirty="0" smtClean="0"/>
              <a:t/>
            </a:r>
            <a:br>
              <a:rPr lang="en-US" sz="1800" dirty="0" smtClean="0"/>
            </a:br>
            <a:r>
              <a:rPr lang="en-US" sz="1800" dirty="0" smtClean="0"/>
              <a:t>Mr. Renish </a:t>
            </a:r>
            <a:r>
              <a:rPr lang="en-US" sz="1800" dirty="0" err="1" smtClean="0"/>
              <a:t>Ladani</a:t>
            </a:r>
            <a:r>
              <a:rPr lang="en-US" sz="1800" dirty="0" smtClean="0"/>
              <a:t/>
            </a:r>
            <a:br>
              <a:rPr lang="en-US" sz="1800" dirty="0" smtClean="0"/>
            </a:br>
            <a:r>
              <a:rPr lang="en-US" sz="1800" dirty="0" smtClean="0"/>
              <a:t>A - 801, </a:t>
            </a:r>
            <a:r>
              <a:rPr lang="en-US" sz="1800" dirty="0" err="1" smtClean="0"/>
              <a:t>Samudra</a:t>
            </a:r>
            <a:r>
              <a:rPr lang="en-US" sz="1800" dirty="0" smtClean="0"/>
              <a:t> Complex, Near Classic Gold Hotel, Off C. G. Road</a:t>
            </a:r>
            <a:br>
              <a:rPr lang="en-US" sz="1800" dirty="0" smtClean="0"/>
            </a:br>
            <a:r>
              <a:rPr lang="en-US" sz="1800" dirty="0" err="1" smtClean="0"/>
              <a:t>Ahmedabad</a:t>
            </a:r>
            <a:r>
              <a:rPr lang="en-US" sz="1800" dirty="0" smtClean="0"/>
              <a:t>, Gujarat - 380 </a:t>
            </a:r>
            <a:r>
              <a:rPr lang="en-US" sz="1800" dirty="0" smtClean="0"/>
              <a:t>009, </a:t>
            </a:r>
            <a:r>
              <a:rPr lang="en-US" sz="1800" dirty="0" smtClean="0"/>
              <a:t>India</a:t>
            </a:r>
          </a:p>
          <a:p>
            <a:pPr>
              <a:buNone/>
            </a:pPr>
            <a:r>
              <a:rPr lang="en-US" sz="1800" b="1" dirty="0" smtClean="0"/>
              <a:t>      Email</a:t>
            </a:r>
            <a:r>
              <a:rPr lang="en-US" sz="1800" b="1" dirty="0" smtClean="0"/>
              <a:t>:</a:t>
            </a:r>
            <a:r>
              <a:rPr lang="en-US" sz="1800" dirty="0" smtClean="0"/>
              <a:t> </a:t>
            </a:r>
            <a:r>
              <a:rPr lang="en-US" sz="1800" dirty="0" smtClean="0">
                <a:hlinkClick r:id="rId2"/>
              </a:rPr>
              <a:t>info@bonrix.net</a:t>
            </a:r>
            <a:r>
              <a:rPr lang="en-US" sz="1800" dirty="0" smtClean="0"/>
              <a:t> , </a:t>
            </a:r>
            <a:r>
              <a:rPr lang="en-US" sz="1800" dirty="0" smtClean="0">
                <a:hlinkClick r:id="rId3"/>
              </a:rPr>
              <a:t>bonrix@gmail.com</a:t>
            </a:r>
            <a:r>
              <a:rPr lang="en-US" sz="1800" dirty="0" smtClean="0"/>
              <a:t> </a:t>
            </a:r>
          </a:p>
          <a:p>
            <a:pPr>
              <a:buNone/>
            </a:pPr>
            <a:r>
              <a:rPr lang="en-US" sz="1800" b="1" dirty="0" smtClean="0"/>
              <a:t>      Telephone</a:t>
            </a:r>
            <a:r>
              <a:rPr lang="en-US" sz="1800" b="1" dirty="0" smtClean="0"/>
              <a:t>:</a:t>
            </a:r>
            <a:r>
              <a:rPr lang="en-US" sz="1800" dirty="0" smtClean="0"/>
              <a:t> +(91)-(79)-26426364 </a:t>
            </a:r>
            <a:r>
              <a:rPr lang="en-US" sz="1800" b="1" dirty="0" smtClean="0"/>
              <a:t>Mobile:</a:t>
            </a:r>
            <a:r>
              <a:rPr lang="en-US" sz="1800" dirty="0" smtClean="0"/>
              <a:t> +(91)-9429045500/ </a:t>
            </a:r>
            <a:r>
              <a:rPr lang="en-US" sz="1800" dirty="0" smtClean="0"/>
              <a:t>9426045500 </a:t>
            </a:r>
          </a:p>
          <a:p>
            <a:pPr>
              <a:buNone/>
            </a:pPr>
            <a:r>
              <a:rPr lang="en-US" sz="1800" b="1" dirty="0" smtClean="0"/>
              <a:t> </a:t>
            </a:r>
            <a:r>
              <a:rPr lang="en-US" sz="1800" b="1" dirty="0" smtClean="0"/>
              <a:t>     Website</a:t>
            </a:r>
            <a:r>
              <a:rPr lang="en-US" sz="1800" b="1" dirty="0" smtClean="0"/>
              <a:t>:</a:t>
            </a:r>
            <a:r>
              <a:rPr lang="en-US" sz="1800" dirty="0" smtClean="0"/>
              <a:t> </a:t>
            </a:r>
            <a:r>
              <a:rPr lang="en-US" sz="1800" dirty="0" smtClean="0">
                <a:hlinkClick r:id="rId4"/>
              </a:rPr>
              <a:t>http://www.bonrix.co.in</a:t>
            </a:r>
            <a:r>
              <a:rPr lang="en-US" sz="1800" dirty="0" smtClean="0"/>
              <a:t> </a:t>
            </a:r>
            <a:endParaRPr lang="en-US" sz="1800" dirty="0" smtClean="0"/>
          </a:p>
          <a:p>
            <a:pPr>
              <a:buNone/>
            </a:pPr>
            <a:r>
              <a:rPr lang="en-US" sz="1800" b="1" dirty="0" smtClean="0"/>
              <a:t>      Product </a:t>
            </a:r>
            <a:r>
              <a:rPr lang="en-US" sz="1800" b="1" dirty="0" smtClean="0"/>
              <a:t>Website:</a:t>
            </a:r>
            <a:r>
              <a:rPr lang="en-US" sz="1800" dirty="0" smtClean="0"/>
              <a:t> </a:t>
            </a:r>
            <a:r>
              <a:rPr lang="en-US" sz="1800" dirty="0" smtClean="0">
                <a:hlinkClick r:id="rId5"/>
              </a:rPr>
              <a:t>http://</a:t>
            </a:r>
            <a:r>
              <a:rPr lang="en-US" sz="1800" dirty="0" smtClean="0">
                <a:hlinkClick r:id="rId5"/>
              </a:rPr>
              <a:t>www.GPStracking.co.in,</a:t>
            </a:r>
            <a:r>
              <a:rPr lang="en-US" sz="1800" dirty="0" smtClean="0"/>
              <a:t> </a:t>
            </a:r>
            <a:r>
              <a:rPr lang="en-US" sz="1800" dirty="0" smtClean="0">
                <a:hlinkClick r:id="rId6"/>
              </a:rPr>
              <a:t>http://</a:t>
            </a:r>
            <a:r>
              <a:rPr lang="en-US" sz="1800" dirty="0" smtClean="0">
                <a:hlinkClick r:id="rId6"/>
              </a:rPr>
              <a:t>www.GPStracker.in</a:t>
            </a:r>
            <a:endParaRPr lang="en-US" sz="1800" dirty="0"/>
          </a:p>
        </p:txBody>
      </p:sp>
      <p:pic>
        <p:nvPicPr>
          <p:cNvPr id="4" name="Picture 3" descr="gpstracker.jpg"/>
          <p:cNvPicPr>
            <a:picLocks noChangeAspect="1"/>
          </p:cNvPicPr>
          <p:nvPr/>
        </p:nvPicPr>
        <p:blipFill>
          <a:blip r:embed="rId7"/>
          <a:stretch>
            <a:fillRect/>
          </a:stretch>
        </p:blipFill>
        <p:spPr>
          <a:xfrm>
            <a:off x="850900" y="1905000"/>
            <a:ext cx="2730500" cy="762000"/>
          </a:xfrm>
          <a:prstGeom prst="rect">
            <a:avLst/>
          </a:prstGeom>
        </p:spPr>
      </p:pic>
      <p:pic>
        <p:nvPicPr>
          <p:cNvPr id="5" name="Picture 4" descr="gpslogo.gif"/>
          <p:cNvPicPr>
            <a:picLocks noChangeAspect="1"/>
          </p:cNvPicPr>
          <p:nvPr/>
        </p:nvPicPr>
        <p:blipFill>
          <a:blip r:embed="rId8"/>
          <a:stretch>
            <a:fillRect/>
          </a:stretch>
        </p:blipFill>
        <p:spPr>
          <a:xfrm>
            <a:off x="5715000" y="1981200"/>
            <a:ext cx="2438400" cy="685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Manager Features</a:t>
            </a:r>
            <a:endParaRPr lang="en-US" dirty="0">
              <a:solidFill>
                <a:schemeClr val="accent2"/>
              </a:solidFill>
            </a:endParaRPr>
          </a:p>
        </p:txBody>
      </p:sp>
      <p:sp>
        <p:nvSpPr>
          <p:cNvPr id="3" name="Content Placeholder 2"/>
          <p:cNvSpPr>
            <a:spLocks noGrp="1"/>
          </p:cNvSpPr>
          <p:nvPr>
            <p:ph idx="1"/>
          </p:nvPr>
        </p:nvSpPr>
        <p:spPr/>
        <p:txBody>
          <a:bodyPr>
            <a:normAutofit fontScale="62500" lnSpcReduction="20000"/>
          </a:bodyPr>
          <a:lstStyle/>
          <a:p>
            <a:r>
              <a:rPr lang="en-US" dirty="0" smtClean="0"/>
              <a:t>View real-time location</a:t>
            </a:r>
          </a:p>
          <a:p>
            <a:r>
              <a:rPr lang="en-US" dirty="0" smtClean="0"/>
              <a:t>Tracking &amp; Monitoring - Real Time</a:t>
            </a:r>
          </a:p>
          <a:p>
            <a:r>
              <a:rPr lang="en-US" dirty="0" smtClean="0"/>
              <a:t>Tracking &amp; Monitoring - History</a:t>
            </a:r>
          </a:p>
          <a:p>
            <a:r>
              <a:rPr lang="en-US" dirty="0" smtClean="0"/>
              <a:t>Stop Violation</a:t>
            </a:r>
          </a:p>
          <a:p>
            <a:r>
              <a:rPr lang="en-US" dirty="0" smtClean="0"/>
              <a:t>Route Violation </a:t>
            </a:r>
          </a:p>
          <a:p>
            <a:r>
              <a:rPr lang="en-US" dirty="0" smtClean="0"/>
              <a:t>Driving time zone Violation</a:t>
            </a:r>
          </a:p>
          <a:p>
            <a:r>
              <a:rPr lang="en-US" dirty="0" smtClean="0"/>
              <a:t>Upload offline Data(e.g. Analog Data)</a:t>
            </a:r>
          </a:p>
          <a:p>
            <a:r>
              <a:rPr lang="en-US" dirty="0" smtClean="0"/>
              <a:t>Offline Alerts - Speed Violation</a:t>
            </a:r>
          </a:p>
          <a:p>
            <a:r>
              <a:rPr lang="en-US" dirty="0" smtClean="0"/>
              <a:t>Send SMS/E-mail for reports</a:t>
            </a:r>
          </a:p>
          <a:p>
            <a:r>
              <a:rPr lang="en-US" dirty="0" smtClean="0"/>
              <a:t>View tracker status (e.g. A.C. ON/OFF)</a:t>
            </a:r>
          </a:p>
          <a:p>
            <a:r>
              <a:rPr lang="en-US" dirty="0" smtClean="0"/>
              <a:t>Define areas and landmarks on the maps(e.g. POI) </a:t>
            </a:r>
          </a:p>
          <a:p>
            <a:r>
              <a:rPr lang="en-US" dirty="0" smtClean="0"/>
              <a:t>Geofence, speed, emergency and other customized alerts </a:t>
            </a:r>
          </a:p>
          <a:p>
            <a:r>
              <a:rPr lang="en-US" dirty="0" smtClean="0"/>
              <a:t>Trip reports (e.g. engine on time, fuel consumption, average speed) </a:t>
            </a:r>
          </a:p>
          <a:p>
            <a:r>
              <a:rPr lang="en-US" dirty="0" smtClean="0"/>
              <a:t>Export tracking data to spreadsheets (Download KML)</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Company Profile</a:t>
            </a:r>
            <a:endParaRPr lang="en-US" dirty="0">
              <a:solidFill>
                <a:schemeClr val="accent2"/>
              </a:solidFill>
            </a:endParaRPr>
          </a:p>
        </p:txBody>
      </p:sp>
      <p:sp>
        <p:nvSpPr>
          <p:cNvPr id="3" name="Content Placeholder 2"/>
          <p:cNvSpPr>
            <a:spLocks noGrp="1"/>
          </p:cNvSpPr>
          <p:nvPr>
            <p:ph idx="1"/>
          </p:nvPr>
        </p:nvSpPr>
        <p:spPr>
          <a:xfrm>
            <a:off x="457200" y="1600200"/>
            <a:ext cx="8229600" cy="5029200"/>
          </a:xfrm>
        </p:spPr>
        <p:txBody>
          <a:bodyPr>
            <a:normAutofit fontScale="25000" lnSpcReduction="20000"/>
          </a:bodyPr>
          <a:lstStyle/>
          <a:p>
            <a:endParaRPr lang="en-US" dirty="0" smtClean="0"/>
          </a:p>
          <a:p>
            <a:pPr>
              <a:buNone/>
            </a:pPr>
            <a:r>
              <a:rPr lang="en-US" b="1" dirty="0" smtClean="0"/>
              <a:t>             </a:t>
            </a:r>
            <a:r>
              <a:rPr lang="en-US" sz="4800" b="1" dirty="0" smtClean="0"/>
              <a:t>About organization</a:t>
            </a:r>
            <a:r>
              <a:rPr lang="en-US" b="1" dirty="0" smtClean="0"/>
              <a:t> </a:t>
            </a:r>
            <a:r>
              <a:rPr lang="en-US" dirty="0" smtClean="0"/>
              <a:t/>
            </a:r>
            <a:br>
              <a:rPr lang="en-US" dirty="0" smtClean="0"/>
            </a:br>
            <a:endParaRPr lang="en-US" sz="4000" dirty="0" smtClean="0"/>
          </a:p>
          <a:p>
            <a:r>
              <a:rPr lang="en-US" sz="4000" dirty="0" smtClean="0"/>
              <a:t>Bonrix Software Systems is the leading Group SMS Software provider in INDIA. It commenced from the year 2001. </a:t>
            </a:r>
            <a:br>
              <a:rPr lang="en-US" sz="4000" dirty="0" smtClean="0"/>
            </a:br>
            <a:r>
              <a:rPr lang="en-US" sz="4000" dirty="0" smtClean="0"/>
              <a:t>With a base of talented and highly motivated Indian IT professionals Bonrix Software System provide high-quality service by: </a:t>
            </a:r>
            <a:br>
              <a:rPr lang="en-US" sz="4000" dirty="0" smtClean="0"/>
            </a:br>
            <a:r>
              <a:rPr lang="en-US" sz="4000" dirty="0" smtClean="0"/>
              <a:t>1. Providing unparalleled customer support. </a:t>
            </a:r>
            <a:br>
              <a:rPr lang="en-US" sz="4000" dirty="0" smtClean="0"/>
            </a:br>
            <a:r>
              <a:rPr lang="en-US" sz="4000" dirty="0" smtClean="0"/>
              <a:t>2. Developing long relationships with our clients. </a:t>
            </a:r>
            <a:br>
              <a:rPr lang="en-US" sz="4000" dirty="0" smtClean="0"/>
            </a:br>
            <a:r>
              <a:rPr lang="en-US" sz="4000" dirty="0" smtClean="0"/>
              <a:t>3. Using the best development technologies available. </a:t>
            </a:r>
            <a:br>
              <a:rPr lang="en-US" sz="4000" dirty="0" smtClean="0"/>
            </a:br>
            <a:r>
              <a:rPr lang="en-US" sz="4000" dirty="0" smtClean="0"/>
              <a:t>4. Using the latest software development methodologies. </a:t>
            </a:r>
            <a:br>
              <a:rPr lang="en-US" sz="4000" dirty="0" smtClean="0"/>
            </a:br>
            <a:r>
              <a:rPr lang="en-US" sz="4000" dirty="0" smtClean="0"/>
              <a:t>5. Being abreast of every new technology arena. </a:t>
            </a:r>
            <a:br>
              <a:rPr lang="en-US" sz="4000" dirty="0" smtClean="0"/>
            </a:br>
            <a:r>
              <a:rPr lang="en-US" sz="4000" dirty="0" smtClean="0"/>
              <a:t/>
            </a:r>
            <a:br>
              <a:rPr lang="en-US" sz="4000" dirty="0" smtClean="0"/>
            </a:br>
            <a:r>
              <a:rPr lang="en-US" sz="4000" b="1" dirty="0" smtClean="0"/>
              <a:t>Company work areas </a:t>
            </a:r>
            <a:r>
              <a:rPr lang="en-US" sz="4000" dirty="0" smtClean="0"/>
              <a:t/>
            </a:r>
            <a:br>
              <a:rPr lang="en-US" sz="4000" dirty="0" smtClean="0"/>
            </a:br>
            <a:endParaRPr lang="en-US" sz="4000" dirty="0" smtClean="0"/>
          </a:p>
          <a:p>
            <a:r>
              <a:rPr lang="en-US" sz="4000" dirty="0" smtClean="0"/>
              <a:t>Domain Name Registration</a:t>
            </a:r>
          </a:p>
          <a:p>
            <a:r>
              <a:rPr lang="en-US" sz="4000" dirty="0" smtClean="0"/>
              <a:t>Web Hosting</a:t>
            </a:r>
          </a:p>
          <a:p>
            <a:r>
              <a:rPr lang="en-US" sz="4000" dirty="0" smtClean="0"/>
              <a:t>Web Designing</a:t>
            </a:r>
          </a:p>
          <a:p>
            <a:r>
              <a:rPr lang="en-US" sz="4000" dirty="0" smtClean="0"/>
              <a:t>Application Software Marketing</a:t>
            </a:r>
          </a:p>
          <a:p>
            <a:r>
              <a:rPr lang="en-US" sz="4000" dirty="0" smtClean="0"/>
              <a:t>Customized Software Development</a:t>
            </a:r>
          </a:p>
          <a:p>
            <a:r>
              <a:rPr lang="en-US" sz="4000" dirty="0" smtClean="0"/>
              <a:t>Software Consultancy (Software Solution Provider)</a:t>
            </a:r>
          </a:p>
          <a:p>
            <a:r>
              <a:rPr lang="en-US" sz="4000" dirty="0" smtClean="0"/>
              <a:t>Web Application and Web Service Development</a:t>
            </a:r>
          </a:p>
          <a:p>
            <a:endParaRPr lang="en-US" sz="4000" b="1" dirty="0" smtClean="0"/>
          </a:p>
          <a:p>
            <a:pPr>
              <a:buNone/>
            </a:pPr>
            <a:r>
              <a:rPr lang="en-US" sz="4000" b="1" dirty="0" smtClean="0"/>
              <a:t>	Strength </a:t>
            </a:r>
            <a:r>
              <a:rPr lang="en-US" sz="4000" dirty="0" smtClean="0"/>
              <a:t/>
            </a:r>
            <a:br>
              <a:rPr lang="en-US" sz="4000" dirty="0" smtClean="0"/>
            </a:br>
            <a:r>
              <a:rPr lang="en-US" sz="4000" dirty="0" smtClean="0"/>
              <a:t/>
            </a:r>
            <a:br>
              <a:rPr lang="en-US" sz="4000" dirty="0" smtClean="0"/>
            </a:br>
            <a:r>
              <a:rPr lang="en-US" sz="4000" b="1" dirty="0" smtClean="0"/>
              <a:t>1. Quality </a:t>
            </a:r>
            <a:r>
              <a:rPr lang="en-US" sz="4000" dirty="0" smtClean="0"/>
              <a:t/>
            </a:r>
            <a:br>
              <a:rPr lang="en-US" sz="4000" dirty="0" smtClean="0"/>
            </a:br>
            <a:r>
              <a:rPr lang="en-US" sz="4000" dirty="0" smtClean="0"/>
              <a:t>We are stubborn ? as far as the quality is concerned that's the way we are. We believe in receiving best, and we know that prior to receiving, giving best is required. And we follow what we believe. </a:t>
            </a:r>
            <a:br>
              <a:rPr lang="en-US" sz="4000" dirty="0" smtClean="0"/>
            </a:br>
            <a:r>
              <a:rPr lang="en-US" sz="4000" dirty="0" smtClean="0"/>
              <a:t/>
            </a:r>
            <a:br>
              <a:rPr lang="en-US" sz="4000" dirty="0" smtClean="0"/>
            </a:br>
            <a:r>
              <a:rPr lang="en-US" sz="4000" b="1" dirty="0" smtClean="0"/>
              <a:t>2. Adaptability </a:t>
            </a:r>
            <a:r>
              <a:rPr lang="en-US" sz="4000" dirty="0" smtClean="0"/>
              <a:t/>
            </a:r>
            <a:br>
              <a:rPr lang="en-US" sz="4000" dirty="0" smtClean="0"/>
            </a:br>
            <a:r>
              <a:rPr lang="en-US" sz="4000" dirty="0" smtClean="0"/>
              <a:t>The solutions we offer are based on personal requirements of every client. We first study the requirements of our client, suggest a solution and finally make appropriate changes according to their feedback. The bottom line is that the client need should be met. Our technical expertise and innovative concepts allow us to adapt to the client's need. </a:t>
            </a:r>
            <a:br>
              <a:rPr lang="en-US" sz="4000" dirty="0" smtClean="0"/>
            </a:br>
            <a:r>
              <a:rPr lang="en-US" sz="4000" dirty="0" smtClean="0"/>
              <a:t/>
            </a:r>
            <a:br>
              <a:rPr lang="en-US" sz="4000" dirty="0" smtClean="0"/>
            </a:br>
            <a:r>
              <a:rPr lang="en-US" sz="4000" b="1" dirty="0" smtClean="0"/>
              <a:t>3. Technology </a:t>
            </a:r>
            <a:r>
              <a:rPr lang="en-US" sz="4000" dirty="0" smtClean="0"/>
              <a:t/>
            </a:r>
            <a:br>
              <a:rPr lang="en-US" sz="4000" dirty="0" smtClean="0"/>
            </a:br>
            <a:r>
              <a:rPr lang="en-US" sz="4000" dirty="0" smtClean="0"/>
              <a:t>Bonrix Software Systems are expertise in the field of IT Solutions the most revolutionary field. The latest technology is used to execute the work in the area of Information Technology field. </a:t>
            </a:r>
            <a:r>
              <a:rPr lang="en-US" sz="4000" dirty="0" err="1" smtClean="0"/>
              <a:t>Bonrix's</a:t>
            </a:r>
            <a:r>
              <a:rPr lang="en-US" sz="4000" dirty="0" smtClean="0"/>
              <a:t> expert staff deal with most modern, major software platforms, with a specific focus on ASP, Microsoft .NET and J2ME. We have many complex projects on Microsoft platform, utilizing the most appropriate toolsets and development systems for the specific task.</a:t>
            </a:r>
          </a:p>
          <a:p>
            <a:pPr>
              <a:buNone/>
            </a:pP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Bonrix</a:t>
            </a:r>
            <a:r>
              <a:rPr lang="en-US" sz="3200" dirty="0" smtClean="0"/>
              <a:t> Work Area (verticals and horizontals)</a:t>
            </a:r>
            <a:endParaRPr lang="en-US" sz="3200" dirty="0"/>
          </a:p>
        </p:txBody>
      </p:sp>
      <p:pic>
        <p:nvPicPr>
          <p:cNvPr id="4" name="Content Placeholder 3" descr="Bonrix Work Area.pn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Company Profile</a:t>
            </a:r>
            <a:endParaRPr lang="en-US" dirty="0">
              <a:solidFill>
                <a:schemeClr val="accent2"/>
              </a:solidFill>
            </a:endParaRPr>
          </a:p>
        </p:txBody>
      </p:sp>
      <p:sp>
        <p:nvSpPr>
          <p:cNvPr id="3" name="Content Placeholder 2"/>
          <p:cNvSpPr>
            <a:spLocks noGrp="1"/>
          </p:cNvSpPr>
          <p:nvPr>
            <p:ph idx="1"/>
          </p:nvPr>
        </p:nvSpPr>
        <p:spPr/>
        <p:txBody>
          <a:bodyPr>
            <a:normAutofit fontScale="40000" lnSpcReduction="20000"/>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The philosophy - Idea of working</a:t>
            </a:r>
            <a:r>
              <a:rPr lang="en-US" dirty="0" smtClean="0"/>
              <a:t/>
            </a:r>
            <a:br>
              <a:rPr lang="en-US" dirty="0" smtClean="0"/>
            </a:br>
            <a:r>
              <a:rPr lang="en-US" dirty="0" smtClean="0"/>
              <a:t/>
            </a:r>
            <a:br>
              <a:rPr lang="en-US" dirty="0" smtClean="0"/>
            </a:br>
            <a:r>
              <a:rPr lang="en-US" dirty="0" smtClean="0"/>
              <a:t/>
            </a:r>
            <a:br>
              <a:rPr lang="en-US" dirty="0" smtClean="0"/>
            </a:br>
            <a:r>
              <a:rPr lang="en-US" b="1" dirty="0" smtClean="0"/>
              <a:t>1. </a:t>
            </a:r>
            <a:r>
              <a:rPr lang="en-US" dirty="0" smtClean="0"/>
              <a:t>Giving sets the ground for receiving. That's the dictum we live and work by. The world might have forgotten, but we are convinced that the Barter is still on. On a deeper level what we exchange is Value. </a:t>
            </a:r>
            <a:br>
              <a:rPr lang="en-US" dirty="0" smtClean="0"/>
            </a:br>
            <a:r>
              <a:rPr lang="en-US" dirty="0" smtClean="0"/>
              <a:t/>
            </a:r>
            <a:br>
              <a:rPr lang="en-US" dirty="0" smtClean="0"/>
            </a:br>
            <a:r>
              <a:rPr lang="en-US" b="1" dirty="0" smtClean="0"/>
              <a:t>2. </a:t>
            </a:r>
            <a:r>
              <a:rPr lang="en-US" dirty="0" smtClean="0"/>
              <a:t>We don't sell services, nor do we sell products. We exchange satisfaction. And that's the reason we don't build customer lists, instead, we create working relationships. This is achieved by a well defined set of values that drive every operation of our company. The values we so ardently stick to are listed below. </a:t>
            </a:r>
            <a:br>
              <a:rPr lang="en-US" dirty="0" smtClean="0"/>
            </a:br>
            <a:r>
              <a:rPr lang="en-US" dirty="0" smtClean="0"/>
              <a:t/>
            </a:r>
            <a:br>
              <a:rPr lang="en-US" dirty="0" smtClean="0"/>
            </a:br>
            <a:r>
              <a:rPr lang="en-US" b="1" dirty="0" smtClean="0"/>
              <a:t>3. </a:t>
            </a:r>
            <a:r>
              <a:rPr lang="en-US" dirty="0" smtClean="0"/>
              <a:t>Bonrix Software Systems knows philosophy of the company is the key factor of success. Bonrix Software continues to operate on the premise that good ideas properly implemented are the keys to success. And those ideas can come from anywhere and from anyone. We reject the typical hierarchical model of many modern businesses, in which managers lead and everyone else follows. </a:t>
            </a:r>
            <a:br>
              <a:rPr lang="en-US" dirty="0" smtClean="0"/>
            </a:br>
            <a:r>
              <a:rPr lang="en-US" dirty="0" smtClean="0"/>
              <a:t/>
            </a:r>
            <a:br>
              <a:rPr lang="en-US" dirty="0" smtClean="0"/>
            </a:br>
            <a:endParaRPr lang="en-US" dirty="0"/>
          </a:p>
        </p:txBody>
      </p:sp>
      <p:pic>
        <p:nvPicPr>
          <p:cNvPr id="4" name="Picture 3" descr="circle.jpg"/>
          <p:cNvPicPr>
            <a:picLocks noChangeAspect="1"/>
          </p:cNvPicPr>
          <p:nvPr/>
        </p:nvPicPr>
        <p:blipFill>
          <a:blip r:embed="rId2"/>
          <a:stretch>
            <a:fillRect/>
          </a:stretch>
        </p:blipFill>
        <p:spPr>
          <a:xfrm>
            <a:off x="838200" y="1219200"/>
            <a:ext cx="1524000" cy="1476375"/>
          </a:xfrm>
          <a:prstGeom prst="rect">
            <a:avLst/>
          </a:prstGeom>
        </p:spPr>
      </p:pic>
      <p:pic>
        <p:nvPicPr>
          <p:cNvPr id="5" name="Picture 4" descr="sms.jpg"/>
          <p:cNvPicPr>
            <a:picLocks noChangeAspect="1"/>
          </p:cNvPicPr>
          <p:nvPr/>
        </p:nvPicPr>
        <p:blipFill>
          <a:blip r:embed="rId3"/>
          <a:stretch>
            <a:fillRect/>
          </a:stretch>
        </p:blipFill>
        <p:spPr>
          <a:xfrm>
            <a:off x="6019800" y="1301496"/>
            <a:ext cx="2170176" cy="197510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Company Profile</a:t>
            </a:r>
            <a:endParaRPr lang="en-US" dirty="0">
              <a:solidFill>
                <a:schemeClr val="accent2"/>
              </a:solidFill>
            </a:endParaRPr>
          </a:p>
        </p:txBody>
      </p:sp>
      <p:sp>
        <p:nvSpPr>
          <p:cNvPr id="3" name="Content Placeholder 2"/>
          <p:cNvSpPr>
            <a:spLocks noGrp="1"/>
          </p:cNvSpPr>
          <p:nvPr>
            <p:ph idx="1"/>
          </p:nvPr>
        </p:nvSpPr>
        <p:spPr>
          <a:xfrm>
            <a:off x="457200" y="1600200"/>
            <a:ext cx="8229600" cy="5105400"/>
          </a:xfrm>
        </p:spPr>
        <p:txBody>
          <a:bodyPr>
            <a:noAutofit/>
          </a:bodyPr>
          <a:lstStyle/>
          <a:p>
            <a:r>
              <a:rPr lang="en-US" sz="1600" dirty="0" smtClean="0"/>
              <a:t>At Bonrix Software Systems we believe in the complete enhancement of client's expectations with the latest technologies available. We provide a unique, end-to-end, global industries standard services. Our service offering includes desktop and web application mostly concentrated on messaging platforms such as Short Message Service (SMS) and Multimedia Messaging Service (MMS). We help our client to increase their profit by providing them various messaging application on GSM/GPRS, CDMA and 3G networks, we also customized according to there requirements.</a:t>
            </a:r>
          </a:p>
          <a:p>
            <a:r>
              <a:rPr lang="en-US" sz="1600" dirty="0" smtClean="0"/>
              <a:t>Our innovations are effectively tuned with the client's specifications to give them one up advantage over the competitors.</a:t>
            </a:r>
          </a:p>
          <a:p>
            <a:r>
              <a:rPr lang="en-US" sz="1600" dirty="0" smtClean="0"/>
              <a:t>Bonrix Software Systems provides end-to-end messaging services platform from back-end integration to application hosting and dedicated connectivity with the SMSC of multiple GSM/GPRS/CDMA/3G operators.</a:t>
            </a:r>
          </a:p>
          <a:p>
            <a:r>
              <a:rPr lang="en-US" sz="1600" dirty="0" smtClean="0"/>
              <a:t>We understand the specific messaging requirements of our customers and we have a bouquet of services and products targeted at the </a:t>
            </a:r>
            <a:r>
              <a:rPr lang="en-US" sz="1600" dirty="0" err="1" smtClean="0"/>
              <a:t>corporates</a:t>
            </a:r>
            <a:r>
              <a:rPr lang="en-US" sz="1600" dirty="0" smtClean="0"/>
              <a:t>, and the professionals. We provide the best messaging cost module that fits in almost every small to big client budget.</a:t>
            </a:r>
          </a:p>
          <a:p>
            <a:r>
              <a:rPr lang="en-US" sz="1600" dirty="0" smtClean="0"/>
              <a:t>We fulfill variety of messaging requirements of an organization ranging from mobile marketing, intelligent push (alert) messages to intelligent processing of incoming SMS.</a:t>
            </a:r>
          </a:p>
          <a:p>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Company Products</a:t>
            </a:r>
            <a:endParaRPr lang="en-US" dirty="0">
              <a:solidFill>
                <a:srgbClr val="C00000"/>
              </a:solidFill>
            </a:endParaRPr>
          </a:p>
        </p:txBody>
      </p:sp>
      <p:pic>
        <p:nvPicPr>
          <p:cNvPr id="4" name="Content Placeholder 3" descr="Untitled.png"/>
          <p:cNvPicPr>
            <a:picLocks noGrp="1" noChangeAspect="1"/>
          </p:cNvPicPr>
          <p:nvPr>
            <p:ph idx="1"/>
          </p:nvPr>
        </p:nvPicPr>
        <p:blipFill>
          <a:blip r:embed="rId2"/>
          <a:stretch>
            <a:fillRect/>
          </a:stretch>
        </p:blipFill>
        <p:spPr>
          <a:xfrm>
            <a:off x="0" y="2286000"/>
            <a:ext cx="9144000" cy="3505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t>Product</a:t>
            </a:r>
            <a:endParaRPr lang="en-US" dirty="0"/>
          </a:p>
        </p:txBody>
      </p:sp>
      <p:sp>
        <p:nvSpPr>
          <p:cNvPr id="3" name="Subtitle 2"/>
          <p:cNvSpPr>
            <a:spLocks noGrp="1"/>
          </p:cNvSpPr>
          <p:nvPr>
            <p:ph type="subTitle" idx="1"/>
          </p:nvPr>
        </p:nvSpPr>
        <p:spPr>
          <a:xfrm>
            <a:off x="304800" y="2133600"/>
            <a:ext cx="8534400" cy="3657600"/>
          </a:xfrm>
        </p:spPr>
        <p:txBody>
          <a:bodyPr>
            <a:normAutofit fontScale="40000" lnSpcReduction="20000"/>
          </a:bodyPr>
          <a:lstStyle/>
          <a:p>
            <a:r>
              <a:rPr lang="en-US" sz="7000" b="1" dirty="0" smtClean="0">
                <a:solidFill>
                  <a:schemeClr val="accent2"/>
                </a:solidFill>
              </a:rPr>
              <a:t>GPS Vehicle Tracking System</a:t>
            </a:r>
          </a:p>
          <a:p>
            <a:pPr algn="l"/>
            <a:r>
              <a:rPr lang="en-US" sz="6400" dirty="0" smtClean="0"/>
              <a:t> 	</a:t>
            </a:r>
            <a:r>
              <a:rPr lang="en-US" sz="4900" dirty="0" smtClean="0">
                <a:solidFill>
                  <a:schemeClr val="tx1"/>
                </a:solidFill>
              </a:rPr>
              <a:t>A GPS tracking unit is a device that uses the Global Positioning System to determine the precise location of a vehicle, person, or other asset to which it is attached and to record the position of the asset at regular intervals. The recorded location data can be stored within the tracking unit, or it may be transmitted to a central location data base or any internet-connected computer, using a Cellular ( GPRS), Radio, or a Satellite modem embedded in the unit. This allows the asset's location to be displayed against a map backdrop either in real-time or when analyzing the track later, using customized software....</a:t>
            </a:r>
          </a:p>
          <a:p>
            <a:endParaRPr lang="en-US" sz="7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Software Features</a:t>
            </a:r>
            <a:endParaRPr lang="en-US" dirty="0">
              <a:solidFill>
                <a:schemeClr val="accent2"/>
              </a:solidFill>
            </a:endParaRPr>
          </a:p>
        </p:txBody>
      </p:sp>
      <p:sp>
        <p:nvSpPr>
          <p:cNvPr id="3" name="Content Placeholder 2"/>
          <p:cNvSpPr>
            <a:spLocks noGrp="1"/>
          </p:cNvSpPr>
          <p:nvPr>
            <p:ph idx="1"/>
          </p:nvPr>
        </p:nvSpPr>
        <p:spPr/>
        <p:txBody>
          <a:bodyPr/>
          <a:lstStyle/>
          <a:p>
            <a:r>
              <a:rPr lang="en-US" sz="2400" dirty="0" smtClean="0"/>
              <a:t>You can easily track your person or object world wide.</a:t>
            </a:r>
          </a:p>
          <a:p>
            <a:pPr>
              <a:buNone/>
            </a:pPr>
            <a:endParaRPr lang="en-US" sz="2400" dirty="0" smtClean="0"/>
          </a:p>
          <a:p>
            <a:r>
              <a:rPr lang="en-US" sz="2400" dirty="0" smtClean="0"/>
              <a:t>Our application can provide street level map to seen your object so that you can get detail data.</a:t>
            </a:r>
          </a:p>
          <a:p>
            <a:pPr>
              <a:buNone/>
            </a:pPr>
            <a:endParaRPr lang="en-US" sz="2400" dirty="0" smtClean="0"/>
          </a:p>
          <a:p>
            <a:r>
              <a:rPr lang="en-US" sz="2400" dirty="0" smtClean="0"/>
              <a:t>This software is useful to any type of organization or company they want to monitor movable object.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Screenshots</a:t>
            </a:r>
            <a:endParaRPr lang="en-US" dirty="0">
              <a:solidFill>
                <a:schemeClr val="accent2"/>
              </a:solidFill>
            </a:endParaRPr>
          </a:p>
        </p:txBody>
      </p:sp>
      <p:pic>
        <p:nvPicPr>
          <p:cNvPr id="4" name="Content Placeholder 3" descr="11.png"/>
          <p:cNvPicPr>
            <a:picLocks noGrp="1" noChangeAspect="1"/>
          </p:cNvPicPr>
          <p:nvPr>
            <p:ph idx="1"/>
          </p:nvPr>
        </p:nvPicPr>
        <p:blipFill>
          <a:blip r:embed="rId2"/>
          <a:stretch>
            <a:fillRect/>
          </a:stretch>
        </p:blipFill>
        <p:spPr>
          <a:xfrm>
            <a:off x="457200" y="1730474"/>
            <a:ext cx="8229600" cy="474652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Screenshots</a:t>
            </a:r>
            <a:endParaRPr lang="en-US" dirty="0"/>
          </a:p>
        </p:txBody>
      </p:sp>
      <p:pic>
        <p:nvPicPr>
          <p:cNvPr id="4" name="Content Placeholder 3" descr="22.png"/>
          <p:cNvPicPr>
            <a:picLocks noGrp="1" noChangeAspect="1"/>
          </p:cNvPicPr>
          <p:nvPr>
            <p:ph idx="1"/>
          </p:nvPr>
        </p:nvPicPr>
        <p:blipFill>
          <a:blip r:embed="rId2"/>
          <a:stretch>
            <a:fillRect/>
          </a:stretch>
        </p:blipFill>
        <p:spPr>
          <a:xfrm>
            <a:off x="457200" y="1727460"/>
            <a:ext cx="8229600" cy="482573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Screenshots</a:t>
            </a:r>
            <a:endParaRPr lang="en-US" dirty="0"/>
          </a:p>
        </p:txBody>
      </p:sp>
      <p:pic>
        <p:nvPicPr>
          <p:cNvPr id="4" name="Content Placeholder 3" descr="33.png"/>
          <p:cNvPicPr>
            <a:picLocks noGrp="1" noChangeAspect="1"/>
          </p:cNvPicPr>
          <p:nvPr>
            <p:ph idx="1"/>
          </p:nvPr>
        </p:nvPicPr>
        <p:blipFill>
          <a:blip r:embed="rId2"/>
          <a:stretch>
            <a:fillRect/>
          </a:stretch>
        </p:blipFill>
        <p:spPr>
          <a:xfrm>
            <a:off x="729794" y="1600200"/>
            <a:ext cx="7957005" cy="4953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Screenshots</a:t>
            </a:r>
            <a:endParaRPr lang="en-US" dirty="0"/>
          </a:p>
        </p:txBody>
      </p:sp>
      <p:pic>
        <p:nvPicPr>
          <p:cNvPr id="4" name="Content Placeholder 3" descr="44.png"/>
          <p:cNvPicPr>
            <a:picLocks noGrp="1" noChangeAspect="1"/>
          </p:cNvPicPr>
          <p:nvPr>
            <p:ph idx="1"/>
          </p:nvPr>
        </p:nvPicPr>
        <p:blipFill>
          <a:blip r:embed="rId2"/>
          <a:stretch>
            <a:fillRect/>
          </a:stretch>
        </p:blipFill>
        <p:spPr>
          <a:xfrm>
            <a:off x="457200" y="1822508"/>
            <a:ext cx="8229600" cy="473069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Report Features</a:t>
            </a:r>
            <a:endParaRPr lang="en-US" dirty="0">
              <a:solidFill>
                <a:schemeClr val="accent2"/>
              </a:solidFill>
            </a:endParaRPr>
          </a:p>
        </p:txBody>
      </p:sp>
      <p:sp>
        <p:nvSpPr>
          <p:cNvPr id="3" name="Content Placeholder 2"/>
          <p:cNvSpPr>
            <a:spLocks noGrp="1"/>
          </p:cNvSpPr>
          <p:nvPr>
            <p:ph idx="1"/>
          </p:nvPr>
        </p:nvSpPr>
        <p:spPr/>
        <p:txBody>
          <a:bodyPr>
            <a:normAutofit fontScale="32500" lnSpcReduction="20000"/>
          </a:bodyPr>
          <a:lstStyle/>
          <a:p>
            <a:pPr>
              <a:buNone/>
            </a:pPr>
            <a:r>
              <a:rPr lang="en-US" dirty="0" smtClean="0"/>
              <a:t/>
            </a:r>
            <a:br>
              <a:rPr lang="en-US" dirty="0" smtClean="0"/>
            </a:br>
            <a:endParaRPr lang="en-US" dirty="0" smtClean="0"/>
          </a:p>
          <a:p>
            <a:r>
              <a:rPr lang="en-US" sz="4000" dirty="0" smtClean="0"/>
              <a:t>History Report </a:t>
            </a:r>
          </a:p>
          <a:p>
            <a:r>
              <a:rPr lang="en-US" sz="4000" dirty="0" smtClean="0"/>
              <a:t>Fleet Summary Report </a:t>
            </a:r>
          </a:p>
          <a:p>
            <a:r>
              <a:rPr lang="en-US" sz="4000" dirty="0" smtClean="0"/>
              <a:t>tart-End Report </a:t>
            </a:r>
          </a:p>
          <a:p>
            <a:r>
              <a:rPr lang="en-US" sz="4000" dirty="0" smtClean="0"/>
              <a:t>tart-End Report (with Poi)</a:t>
            </a:r>
          </a:p>
          <a:p>
            <a:r>
              <a:rPr lang="en-US" sz="4000" dirty="0" smtClean="0"/>
              <a:t>Latest Location report </a:t>
            </a:r>
          </a:p>
          <a:p>
            <a:r>
              <a:rPr lang="en-US" sz="4000" dirty="0" smtClean="0"/>
              <a:t>ravel Distance Report</a:t>
            </a:r>
          </a:p>
          <a:p>
            <a:r>
              <a:rPr lang="en-US" sz="4000" dirty="0" smtClean="0"/>
              <a:t>Traveled Distance By Date</a:t>
            </a:r>
          </a:p>
          <a:p>
            <a:r>
              <a:rPr lang="en-US" sz="4000" dirty="0" smtClean="0"/>
              <a:t>POI History Report</a:t>
            </a:r>
          </a:p>
          <a:p>
            <a:r>
              <a:rPr lang="en-US" sz="4000" dirty="0" smtClean="0"/>
              <a:t>Speed Monitor Report</a:t>
            </a:r>
          </a:p>
          <a:p>
            <a:r>
              <a:rPr lang="en-US" sz="4000" dirty="0" smtClean="0"/>
              <a:t>Speed Monitor Report By Date</a:t>
            </a:r>
          </a:p>
          <a:p>
            <a:r>
              <a:rPr lang="en-US" sz="4000" dirty="0" smtClean="0"/>
              <a:t>Engine Run time report</a:t>
            </a:r>
          </a:p>
          <a:p>
            <a:r>
              <a:rPr lang="en-US" sz="4000" dirty="0" smtClean="0"/>
              <a:t>Engine Run time report By Date</a:t>
            </a:r>
          </a:p>
          <a:p>
            <a:r>
              <a:rPr lang="en-US" sz="4000" dirty="0" smtClean="0"/>
              <a:t>Fuel Report (OHLC) </a:t>
            </a:r>
          </a:p>
          <a:p>
            <a:r>
              <a:rPr lang="en-US" sz="4000" dirty="0" smtClean="0"/>
              <a:t>Fuel Report By Date </a:t>
            </a:r>
          </a:p>
          <a:p>
            <a:r>
              <a:rPr lang="en-US" sz="4000" dirty="0" smtClean="0"/>
              <a:t>Stoppage Report </a:t>
            </a:r>
          </a:p>
          <a:p>
            <a:r>
              <a:rPr lang="en-US" sz="4000" dirty="0" smtClean="0"/>
              <a:t>Input History Report </a:t>
            </a:r>
          </a:p>
          <a:p>
            <a:r>
              <a:rPr lang="en-US" sz="4000" dirty="0" smtClean="0"/>
              <a:t>Input History Report By Date </a:t>
            </a:r>
          </a:p>
          <a:p>
            <a:r>
              <a:rPr lang="en-US" sz="4000" dirty="0" smtClean="0"/>
              <a:t>Travel Distance By </a:t>
            </a:r>
            <a:r>
              <a:rPr lang="en-US" sz="4000" dirty="0" err="1" smtClean="0"/>
              <a:t>LatLang</a:t>
            </a:r>
            <a:endParaRPr lang="en-US" sz="4000" dirty="0" smtClean="0"/>
          </a:p>
          <a:p>
            <a:r>
              <a:rPr lang="en-US" sz="4000" dirty="0" smtClean="0"/>
              <a:t>Geofence Report </a:t>
            </a:r>
            <a:endParaRPr 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Alert Features</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sz="2000" dirty="0" smtClean="0"/>
              <a:t> Speed Limit Alerts </a:t>
            </a:r>
          </a:p>
          <a:p>
            <a:r>
              <a:rPr lang="en-US" sz="2000" dirty="0" smtClean="0"/>
              <a:t> POI Alerts</a:t>
            </a:r>
          </a:p>
          <a:p>
            <a:r>
              <a:rPr lang="en-US" sz="2000" dirty="0" smtClean="0"/>
              <a:t> Digital Input Alerts</a:t>
            </a:r>
          </a:p>
          <a:p>
            <a:r>
              <a:rPr lang="en-US" sz="2000" dirty="0" smtClean="0"/>
              <a:t> Analog Input Alerts</a:t>
            </a:r>
          </a:p>
          <a:p>
            <a:r>
              <a:rPr lang="en-US" sz="2000" dirty="0" smtClean="0"/>
              <a:t> Over Consume Alerts</a:t>
            </a:r>
          </a:p>
          <a:p>
            <a:r>
              <a:rPr lang="en-US" sz="2000" dirty="0" smtClean="0"/>
              <a:t> Geo Fence Alerts</a:t>
            </a:r>
          </a:p>
          <a:p>
            <a:r>
              <a:rPr lang="en-US" sz="2000" dirty="0" smtClean="0"/>
              <a:t> </a:t>
            </a:r>
            <a:r>
              <a:rPr lang="en-US" sz="2000" dirty="0" err="1" smtClean="0"/>
              <a:t>GeoPath</a:t>
            </a:r>
            <a:r>
              <a:rPr lang="en-US" sz="2000" dirty="0" smtClean="0"/>
              <a:t> Alerts </a:t>
            </a:r>
          </a:p>
          <a:p>
            <a:r>
              <a:rPr lang="en-US" sz="2000" dirty="0" smtClean="0"/>
              <a:t> Search Alerts</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422</Words>
  <Application>Microsoft Office PowerPoint</Application>
  <PresentationFormat>On-screen Show (4:3)</PresentationFormat>
  <Paragraphs>105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Product</vt:lpstr>
      <vt:lpstr>Software Features</vt:lpstr>
      <vt:lpstr>Screenshots</vt:lpstr>
      <vt:lpstr>Screenshots</vt:lpstr>
      <vt:lpstr>Screenshots</vt:lpstr>
      <vt:lpstr>Screenshots</vt:lpstr>
      <vt:lpstr>Report Features</vt:lpstr>
      <vt:lpstr>Alert Features</vt:lpstr>
      <vt:lpstr>Manager Features</vt:lpstr>
      <vt:lpstr>Company Profile</vt:lpstr>
      <vt:lpstr>Bonrix Work Area (verticals and horizontals)</vt:lpstr>
      <vt:lpstr>Company Profile</vt:lpstr>
      <vt:lpstr>Company Profile</vt:lpstr>
      <vt:lpstr>Company Products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dc:title>
  <dc:creator/>
  <cp:lastModifiedBy>admin</cp:lastModifiedBy>
  <cp:revision>58</cp:revision>
  <dcterms:created xsi:type="dcterms:W3CDTF">2006-08-16T00:00:00Z</dcterms:created>
  <dcterms:modified xsi:type="dcterms:W3CDTF">2012-09-24T11:36:49Z</dcterms:modified>
</cp:coreProperties>
</file>